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9" r:id="rId3"/>
    <p:sldId id="264" r:id="rId4"/>
    <p:sldId id="266" r:id="rId5"/>
    <p:sldId id="263" r:id="rId6"/>
    <p:sldId id="257" r:id="rId7"/>
    <p:sldId id="273" r:id="rId8"/>
    <p:sldId id="258" r:id="rId9"/>
    <p:sldId id="275" r:id="rId10"/>
    <p:sldId id="260" r:id="rId11"/>
    <p:sldId id="276" r:id="rId12"/>
    <p:sldId id="282" r:id="rId13"/>
    <p:sldId id="283" r:id="rId14"/>
    <p:sldId id="261" r:id="rId15"/>
    <p:sldId id="271" r:id="rId16"/>
    <p:sldId id="262" r:id="rId17"/>
    <p:sldId id="278" r:id="rId18"/>
    <p:sldId id="284" r:id="rId19"/>
    <p:sldId id="28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 Campbell" initials="MC" lastIdx="1" clrIdx="0">
    <p:extLst>
      <p:ext uri="{19B8F6BF-5375-455C-9EA6-DF929625EA0E}">
        <p15:presenceInfo xmlns:p15="http://schemas.microsoft.com/office/powerpoint/2012/main" userId="6b3ef93227589f1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3FD635-2EAE-4E69-B66E-425CB0833B65}" v="1" dt="2019-01-09T07:41:41.8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24" autoAdjust="0"/>
    <p:restoredTop sz="90727" autoAdjust="0"/>
  </p:normalViewPr>
  <p:slideViewPr>
    <p:cSldViewPr snapToGrid="0">
      <p:cViewPr varScale="1">
        <p:scale>
          <a:sx n="61" d="100"/>
          <a:sy n="61" d="100"/>
        </p:scale>
        <p:origin x="680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k Campbell" userId="6b3ef93227589f1d" providerId="Windows Live" clId="Web-{363E8A34-7B48-4167-9082-E17F776BCCFF}"/>
    <pc:docChg chg="modSld">
      <pc:chgData name="Mark Campbell" userId="6b3ef93227589f1d" providerId="Windows Live" clId="Web-{363E8A34-7B48-4167-9082-E17F776BCCFF}" dt="2018-10-22T20:24:04.545" v="43"/>
      <pc:docMkLst>
        <pc:docMk/>
      </pc:docMkLst>
      <pc:sldChg chg="modSp">
        <pc:chgData name="Mark Campbell" userId="6b3ef93227589f1d" providerId="Windows Live" clId="Web-{363E8A34-7B48-4167-9082-E17F776BCCFF}" dt="2018-10-22T20:21:58.963" v="41" actId="20577"/>
        <pc:sldMkLst>
          <pc:docMk/>
          <pc:sldMk cId="3750041279" sldId="257"/>
        </pc:sldMkLst>
        <pc:spChg chg="mod">
          <ac:chgData name="Mark Campbell" userId="6b3ef93227589f1d" providerId="Windows Live" clId="Web-{363E8A34-7B48-4167-9082-E17F776BCCFF}" dt="2018-10-22T20:21:58.963" v="41" actId="20577"/>
          <ac:spMkLst>
            <pc:docMk/>
            <pc:sldMk cId="3750041279" sldId="257"/>
            <ac:spMk id="3" creationId="{F467D12D-8087-4635-A992-252E87C48BC9}"/>
          </ac:spMkLst>
        </pc:spChg>
      </pc:sldChg>
      <pc:sldChg chg="addCm modCm">
        <pc:chgData name="Mark Campbell" userId="6b3ef93227589f1d" providerId="Windows Live" clId="Web-{363E8A34-7B48-4167-9082-E17F776BCCFF}" dt="2018-10-22T20:24:04.545" v="43"/>
        <pc:sldMkLst>
          <pc:docMk/>
          <pc:sldMk cId="1650164306" sldId="260"/>
        </pc:sldMkLst>
      </pc:sldChg>
    </pc:docChg>
  </pc:docChgLst>
  <pc:docChgLst>
    <pc:chgData name="Mark Campbell" userId="6b3ef93227589f1d" providerId="Windows Live" clId="Web-{967D4AAC-6FFA-4228-8A2F-447A4BAEA246}"/>
    <pc:docChg chg="modSld">
      <pc:chgData name="Mark Campbell" userId="6b3ef93227589f1d" providerId="Windows Live" clId="Web-{967D4AAC-6FFA-4228-8A2F-447A4BAEA246}" dt="2018-12-28T17:34:50.149" v="1" actId="1076"/>
      <pc:docMkLst>
        <pc:docMk/>
      </pc:docMkLst>
      <pc:sldChg chg="modSp">
        <pc:chgData name="Mark Campbell" userId="6b3ef93227589f1d" providerId="Windows Live" clId="Web-{967D4AAC-6FFA-4228-8A2F-447A4BAEA246}" dt="2018-12-28T17:34:50.149" v="1" actId="1076"/>
        <pc:sldMkLst>
          <pc:docMk/>
          <pc:sldMk cId="3750041279" sldId="257"/>
        </pc:sldMkLst>
        <pc:spChg chg="mod">
          <ac:chgData name="Mark Campbell" userId="6b3ef93227589f1d" providerId="Windows Live" clId="Web-{967D4AAC-6FFA-4228-8A2F-447A4BAEA246}" dt="2018-12-28T17:34:50.149" v="1" actId="1076"/>
          <ac:spMkLst>
            <pc:docMk/>
            <pc:sldMk cId="3750041279" sldId="257"/>
            <ac:spMk id="2" creationId="{FEBD5E58-55DB-4F82-96C4-2C355D966D1D}"/>
          </ac:spMkLst>
        </pc:spChg>
      </pc:sldChg>
    </pc:docChg>
  </pc:docChgLst>
  <pc:docChgLst>
    <pc:chgData name="Jeremy May" userId="12ca9226e8f46968" providerId="LiveId" clId="{E1C57CBF-29E1-420D-B25E-11B290D7CBC9}"/>
    <pc:docChg chg="undo custSel mod addSld delSld modSld sldOrd">
      <pc:chgData name="Jeremy May" userId="12ca9226e8f46968" providerId="LiveId" clId="{E1C57CBF-29E1-420D-B25E-11B290D7CBC9}" dt="2018-10-30T09:24:48.524" v="2165" actId="20577"/>
      <pc:docMkLst>
        <pc:docMk/>
      </pc:docMkLst>
      <pc:sldChg chg="modSp">
        <pc:chgData name="Jeremy May" userId="12ca9226e8f46968" providerId="LiveId" clId="{E1C57CBF-29E1-420D-B25E-11B290D7CBC9}" dt="2018-10-30T09:24:48.524" v="2165" actId="20577"/>
        <pc:sldMkLst>
          <pc:docMk/>
          <pc:sldMk cId="1610115719" sldId="256"/>
        </pc:sldMkLst>
        <pc:spChg chg="mod">
          <ac:chgData name="Jeremy May" userId="12ca9226e8f46968" providerId="LiveId" clId="{E1C57CBF-29E1-420D-B25E-11B290D7CBC9}" dt="2018-10-30T09:24:48.524" v="2165" actId="20577"/>
          <ac:spMkLst>
            <pc:docMk/>
            <pc:sldMk cId="1610115719" sldId="256"/>
            <ac:spMk id="3" creationId="{746E7F73-B263-40E1-9483-0CB46A963620}"/>
          </ac:spMkLst>
        </pc:spChg>
      </pc:sldChg>
      <pc:sldChg chg="addSp delSp modSp modNotesTx">
        <pc:chgData name="Jeremy May" userId="12ca9226e8f46968" providerId="LiveId" clId="{E1C57CBF-29E1-420D-B25E-11B290D7CBC9}" dt="2018-10-29T13:10:32.999" v="2036" actId="20577"/>
        <pc:sldMkLst>
          <pc:docMk/>
          <pc:sldMk cId="3750041279" sldId="257"/>
        </pc:sldMkLst>
        <pc:spChg chg="mod">
          <ac:chgData name="Jeremy May" userId="12ca9226e8f46968" providerId="LiveId" clId="{E1C57CBF-29E1-420D-B25E-11B290D7CBC9}" dt="2018-10-29T09:56:08.535" v="715" actId="20577"/>
          <ac:spMkLst>
            <pc:docMk/>
            <pc:sldMk cId="3750041279" sldId="257"/>
            <ac:spMk id="2" creationId="{FEBD5E58-55DB-4F82-96C4-2C355D966D1D}"/>
          </ac:spMkLst>
        </pc:spChg>
        <pc:spChg chg="mod">
          <ac:chgData name="Jeremy May" userId="12ca9226e8f46968" providerId="LiveId" clId="{E1C57CBF-29E1-420D-B25E-11B290D7CBC9}" dt="2018-10-29T13:10:32.999" v="2036" actId="20577"/>
          <ac:spMkLst>
            <pc:docMk/>
            <pc:sldMk cId="3750041279" sldId="257"/>
            <ac:spMk id="3" creationId="{F467D12D-8087-4635-A992-252E87C48BC9}"/>
          </ac:spMkLst>
        </pc:spChg>
        <pc:picChg chg="mod">
          <ac:chgData name="Jeremy May" userId="12ca9226e8f46968" providerId="LiveId" clId="{E1C57CBF-29E1-420D-B25E-11B290D7CBC9}" dt="2018-10-29T09:32:18.021" v="510" actId="1076"/>
          <ac:picMkLst>
            <pc:docMk/>
            <pc:sldMk cId="3750041279" sldId="257"/>
            <ac:picMk id="5" creationId="{C8E41FD6-E31F-4048-AF00-6E991FD5DC27}"/>
          </ac:picMkLst>
        </pc:picChg>
        <pc:picChg chg="add del mod modCrop">
          <ac:chgData name="Jeremy May" userId="12ca9226e8f46968" providerId="LiveId" clId="{E1C57CBF-29E1-420D-B25E-11B290D7CBC9}" dt="2018-10-29T09:45:15.448" v="649" actId="478"/>
          <ac:picMkLst>
            <pc:docMk/>
            <pc:sldMk cId="3750041279" sldId="257"/>
            <ac:picMk id="6" creationId="{2D658B8D-398F-42D0-91C9-A929BEED72D9}"/>
          </ac:picMkLst>
        </pc:picChg>
        <pc:picChg chg="add mod modCrop">
          <ac:chgData name="Jeremy May" userId="12ca9226e8f46968" providerId="LiveId" clId="{E1C57CBF-29E1-420D-B25E-11B290D7CBC9}" dt="2018-10-29T09:46:05.697" v="658" actId="14100"/>
          <ac:picMkLst>
            <pc:docMk/>
            <pc:sldMk cId="3750041279" sldId="257"/>
            <ac:picMk id="8" creationId="{3B169E92-B08C-41E2-A1E6-3EB77FB88536}"/>
          </ac:picMkLst>
        </pc:picChg>
      </pc:sldChg>
      <pc:sldChg chg="addSp delSp modSp modNotesTx">
        <pc:chgData name="Jeremy May" userId="12ca9226e8f46968" providerId="LiveId" clId="{E1C57CBF-29E1-420D-B25E-11B290D7CBC9}" dt="2018-10-29T12:22:36.410" v="1690" actId="20577"/>
        <pc:sldMkLst>
          <pc:docMk/>
          <pc:sldMk cId="3732693188" sldId="258"/>
        </pc:sldMkLst>
        <pc:spChg chg="mod">
          <ac:chgData name="Jeremy May" userId="12ca9226e8f46968" providerId="LiveId" clId="{E1C57CBF-29E1-420D-B25E-11B290D7CBC9}" dt="2018-10-29T11:46:04.879" v="1420" actId="1076"/>
          <ac:spMkLst>
            <pc:docMk/>
            <pc:sldMk cId="3732693188" sldId="258"/>
            <ac:spMk id="3" creationId="{6B154558-78C9-48A4-B6DE-FB255FD0310E}"/>
          </ac:spMkLst>
        </pc:spChg>
        <pc:spChg chg="del">
          <ac:chgData name="Jeremy May" userId="12ca9226e8f46968" providerId="LiveId" clId="{E1C57CBF-29E1-420D-B25E-11B290D7CBC9}" dt="2018-10-29T11:45:55.566" v="1418" actId="478"/>
          <ac:spMkLst>
            <pc:docMk/>
            <pc:sldMk cId="3732693188" sldId="258"/>
            <ac:spMk id="4" creationId="{8416155E-AB4B-4AD5-876D-DF3D87F8A515}"/>
          </ac:spMkLst>
        </pc:spChg>
        <pc:picChg chg="add del mod ord modCrop">
          <ac:chgData name="Jeremy May" userId="12ca9226e8f46968" providerId="LiveId" clId="{E1C57CBF-29E1-420D-B25E-11B290D7CBC9}" dt="2018-10-29T11:46:22.126" v="1422" actId="478"/>
          <ac:picMkLst>
            <pc:docMk/>
            <pc:sldMk cId="3732693188" sldId="258"/>
            <ac:picMk id="6" creationId="{758CFA94-4A61-4534-BD30-841B2407CABA}"/>
          </ac:picMkLst>
        </pc:picChg>
        <pc:picChg chg="add mod">
          <ac:chgData name="Jeremy May" userId="12ca9226e8f46968" providerId="LiveId" clId="{E1C57CBF-29E1-420D-B25E-11B290D7CBC9}" dt="2018-10-29T11:48:15.165" v="1434" actId="1038"/>
          <ac:picMkLst>
            <pc:docMk/>
            <pc:sldMk cId="3732693188" sldId="258"/>
            <ac:picMk id="8" creationId="{A92F8388-2A3C-4843-89A2-81A6D4ED6587}"/>
          </ac:picMkLst>
        </pc:picChg>
      </pc:sldChg>
      <pc:sldChg chg="modSp modNotesTx">
        <pc:chgData name="Jeremy May" userId="12ca9226e8f46968" providerId="LiveId" clId="{E1C57CBF-29E1-420D-B25E-11B290D7CBC9}" dt="2018-10-30T07:12:34.446" v="2148" actId="20577"/>
        <pc:sldMkLst>
          <pc:docMk/>
          <pc:sldMk cId="870443758" sldId="259"/>
        </pc:sldMkLst>
        <pc:spChg chg="mod">
          <ac:chgData name="Jeremy May" userId="12ca9226e8f46968" providerId="LiveId" clId="{E1C57CBF-29E1-420D-B25E-11B290D7CBC9}" dt="2018-10-30T07:12:34.446" v="2148" actId="20577"/>
          <ac:spMkLst>
            <pc:docMk/>
            <pc:sldMk cId="870443758" sldId="259"/>
            <ac:spMk id="3" creationId="{9C0A70B7-46BC-45FD-8A85-E80174A2F185}"/>
          </ac:spMkLst>
        </pc:spChg>
      </pc:sldChg>
      <pc:sldChg chg="modSp modCm modNotesTx">
        <pc:chgData name="Jeremy May" userId="12ca9226e8f46968" providerId="LiveId" clId="{E1C57CBF-29E1-420D-B25E-11B290D7CBC9}" dt="2018-10-29T12:23:15.946" v="1705" actId="20577"/>
        <pc:sldMkLst>
          <pc:docMk/>
          <pc:sldMk cId="1650164306" sldId="260"/>
        </pc:sldMkLst>
        <pc:spChg chg="mod">
          <ac:chgData name="Jeremy May" userId="12ca9226e8f46968" providerId="LiveId" clId="{E1C57CBF-29E1-420D-B25E-11B290D7CBC9}" dt="2018-10-29T10:14:34.391" v="966" actId="1076"/>
          <ac:spMkLst>
            <pc:docMk/>
            <pc:sldMk cId="1650164306" sldId="260"/>
            <ac:spMk id="2" creationId="{480FC435-8EBB-4E3F-88DB-F638CB911258}"/>
          </ac:spMkLst>
        </pc:spChg>
        <pc:spChg chg="mod ord">
          <ac:chgData name="Jeremy May" userId="12ca9226e8f46968" providerId="LiveId" clId="{E1C57CBF-29E1-420D-B25E-11B290D7CBC9}" dt="2018-10-29T10:14:41.186" v="968" actId="166"/>
          <ac:spMkLst>
            <pc:docMk/>
            <pc:sldMk cId="1650164306" sldId="260"/>
            <ac:spMk id="3" creationId="{35C12E34-1D38-479F-A78F-5F2CA0931B1D}"/>
          </ac:spMkLst>
        </pc:spChg>
        <pc:picChg chg="mod">
          <ac:chgData name="Jeremy May" userId="12ca9226e8f46968" providerId="LiveId" clId="{E1C57CBF-29E1-420D-B25E-11B290D7CBC9}" dt="2018-10-29T10:14:13.844" v="960" actId="14100"/>
          <ac:picMkLst>
            <pc:docMk/>
            <pc:sldMk cId="1650164306" sldId="260"/>
            <ac:picMk id="6" creationId="{70AB1B54-4418-4C9B-A040-F84D47282CA9}"/>
          </ac:picMkLst>
        </pc:picChg>
      </pc:sldChg>
      <pc:sldChg chg="modSp modNotesTx">
        <pc:chgData name="Jeremy May" userId="12ca9226e8f46968" providerId="LiveId" clId="{E1C57CBF-29E1-420D-B25E-11B290D7CBC9}" dt="2018-10-29T12:23:35.484" v="1717" actId="20577"/>
        <pc:sldMkLst>
          <pc:docMk/>
          <pc:sldMk cId="1853237055" sldId="261"/>
        </pc:sldMkLst>
        <pc:spChg chg="mod">
          <ac:chgData name="Jeremy May" userId="12ca9226e8f46968" providerId="LiveId" clId="{E1C57CBF-29E1-420D-B25E-11B290D7CBC9}" dt="2018-10-29T09:43:33.476" v="648" actId="14100"/>
          <ac:spMkLst>
            <pc:docMk/>
            <pc:sldMk cId="1853237055" sldId="261"/>
            <ac:spMk id="3" creationId="{E6EC93B1-9D57-4374-9999-3BC2C4EE4D78}"/>
          </ac:spMkLst>
        </pc:spChg>
      </pc:sldChg>
      <pc:sldChg chg="modNotesTx">
        <pc:chgData name="Jeremy May" userId="12ca9226e8f46968" providerId="LiveId" clId="{E1C57CBF-29E1-420D-B25E-11B290D7CBC9}" dt="2018-10-29T13:04:54.823" v="1986" actId="20577"/>
        <pc:sldMkLst>
          <pc:docMk/>
          <pc:sldMk cId="3646192490" sldId="262"/>
        </pc:sldMkLst>
      </pc:sldChg>
      <pc:sldChg chg="modNotesTx">
        <pc:chgData name="Jeremy May" userId="12ca9226e8f46968" providerId="LiveId" clId="{E1C57CBF-29E1-420D-B25E-11B290D7CBC9}" dt="2018-10-29T12:18:18.799" v="1622" actId="20577"/>
        <pc:sldMkLst>
          <pc:docMk/>
          <pc:sldMk cId="3293084352" sldId="263"/>
        </pc:sldMkLst>
      </pc:sldChg>
      <pc:sldChg chg="modSp modNotesTx">
        <pc:chgData name="Jeremy May" userId="12ca9226e8f46968" providerId="LiveId" clId="{E1C57CBF-29E1-420D-B25E-11B290D7CBC9}" dt="2018-10-29T13:10:03.438" v="2026" actId="20577"/>
        <pc:sldMkLst>
          <pc:docMk/>
          <pc:sldMk cId="2383033925" sldId="264"/>
        </pc:sldMkLst>
        <pc:spChg chg="mod">
          <ac:chgData name="Jeremy May" userId="12ca9226e8f46968" providerId="LiveId" clId="{E1C57CBF-29E1-420D-B25E-11B290D7CBC9}" dt="2018-10-29T13:10:03.438" v="2026" actId="20577"/>
          <ac:spMkLst>
            <pc:docMk/>
            <pc:sldMk cId="2383033925" sldId="264"/>
            <ac:spMk id="3" creationId="{B43E3402-5C92-4162-AD6C-5F87B3F2C586}"/>
          </ac:spMkLst>
        </pc:spChg>
      </pc:sldChg>
      <pc:sldChg chg="modSp ord modNotesTx">
        <pc:chgData name="Jeremy May" userId="12ca9226e8f46968" providerId="LiveId" clId="{E1C57CBF-29E1-420D-B25E-11B290D7CBC9}" dt="2018-10-30T07:18:46.158" v="2149" actId="15"/>
        <pc:sldMkLst>
          <pc:docMk/>
          <pc:sldMk cId="1894606487" sldId="266"/>
        </pc:sldMkLst>
        <pc:spChg chg="mod">
          <ac:chgData name="Jeremy May" userId="12ca9226e8f46968" providerId="LiveId" clId="{E1C57CBF-29E1-420D-B25E-11B290D7CBC9}" dt="2018-10-30T07:18:46.158" v="2149" actId="15"/>
          <ac:spMkLst>
            <pc:docMk/>
            <pc:sldMk cId="1894606487" sldId="266"/>
            <ac:spMk id="3" creationId="{8D1D208C-91F9-432A-ACDD-205ECFECEECD}"/>
          </ac:spMkLst>
        </pc:spChg>
      </pc:sldChg>
      <pc:sldChg chg="modSp modAnim">
        <pc:chgData name="Jeremy May" userId="12ca9226e8f46968" providerId="LiveId" clId="{E1C57CBF-29E1-420D-B25E-11B290D7CBC9}" dt="2018-10-30T07:57:42.542" v="2158"/>
        <pc:sldMkLst>
          <pc:docMk/>
          <pc:sldMk cId="2383362109" sldId="267"/>
        </pc:sldMkLst>
        <pc:picChg chg="mod">
          <ac:chgData name="Jeremy May" userId="12ca9226e8f46968" providerId="LiveId" clId="{E1C57CBF-29E1-420D-B25E-11B290D7CBC9}" dt="2018-10-30T07:56:22.786" v="2156" actId="1440"/>
          <ac:picMkLst>
            <pc:docMk/>
            <pc:sldMk cId="2383362109" sldId="267"/>
            <ac:picMk id="4" creationId="{2382700F-EBF0-4412-9FCC-AD52CB7404A6}"/>
          </ac:picMkLst>
        </pc:picChg>
        <pc:picChg chg="mod">
          <ac:chgData name="Jeremy May" userId="12ca9226e8f46968" providerId="LiveId" clId="{E1C57CBF-29E1-420D-B25E-11B290D7CBC9}" dt="2018-10-30T07:56:17.319" v="2155" actId="1440"/>
          <ac:picMkLst>
            <pc:docMk/>
            <pc:sldMk cId="2383362109" sldId="267"/>
            <ac:picMk id="5" creationId="{A4F1C8ED-0F74-447B-A2A8-6783A24AB86F}"/>
          </ac:picMkLst>
        </pc:picChg>
      </pc:sldChg>
      <pc:sldChg chg="addSp delSp modSp ord modNotesTx">
        <pc:chgData name="Jeremy May" userId="12ca9226e8f46968" providerId="LiveId" clId="{E1C57CBF-29E1-420D-B25E-11B290D7CBC9}" dt="2018-10-29T14:48:38.455" v="2038" actId="1076"/>
        <pc:sldMkLst>
          <pc:docMk/>
          <pc:sldMk cId="2843492009" sldId="271"/>
        </pc:sldMkLst>
        <pc:picChg chg="add mod modCrop">
          <ac:chgData name="Jeremy May" userId="12ca9226e8f46968" providerId="LiveId" clId="{E1C57CBF-29E1-420D-B25E-11B290D7CBC9}" dt="2018-10-29T14:48:38.455" v="2038" actId="1076"/>
          <ac:picMkLst>
            <pc:docMk/>
            <pc:sldMk cId="2843492009" sldId="271"/>
            <ac:picMk id="3" creationId="{FA0A6517-7819-4B00-888C-032CE623F8C0}"/>
          </ac:picMkLst>
        </pc:picChg>
        <pc:picChg chg="del mod">
          <ac:chgData name="Jeremy May" userId="12ca9226e8f46968" providerId="LiveId" clId="{E1C57CBF-29E1-420D-B25E-11B290D7CBC9}" dt="2018-10-29T11:56:05.757" v="1480" actId="478"/>
          <ac:picMkLst>
            <pc:docMk/>
            <pc:sldMk cId="2843492009" sldId="271"/>
            <ac:picMk id="4" creationId="{05D83458-2582-48C0-815C-E7EDAD53D33E}"/>
          </ac:picMkLst>
        </pc:picChg>
      </pc:sldChg>
      <pc:sldChg chg="addSp delSp modSp ord modNotesTx">
        <pc:chgData name="Jeremy May" userId="12ca9226e8f46968" providerId="LiveId" clId="{E1C57CBF-29E1-420D-B25E-11B290D7CBC9}" dt="2018-10-29T12:21:47.979" v="1660" actId="20577"/>
        <pc:sldMkLst>
          <pc:docMk/>
          <pc:sldMk cId="2654235182" sldId="273"/>
        </pc:sldMkLst>
        <pc:spChg chg="mod">
          <ac:chgData name="Jeremy May" userId="12ca9226e8f46968" providerId="LiveId" clId="{E1C57CBF-29E1-420D-B25E-11B290D7CBC9}" dt="2018-10-29T09:41:26.470" v="626" actId="14100"/>
          <ac:spMkLst>
            <pc:docMk/>
            <pc:sldMk cId="2654235182" sldId="273"/>
            <ac:spMk id="3" creationId="{050A89E2-D366-4377-B2CF-0D22F1279A10}"/>
          </ac:spMkLst>
        </pc:spChg>
        <pc:picChg chg="add del mod">
          <ac:chgData name="Jeremy May" userId="12ca9226e8f46968" providerId="LiveId" clId="{E1C57CBF-29E1-420D-B25E-11B290D7CBC9}" dt="2018-10-29T12:20:56.794" v="1647" actId="478"/>
          <ac:picMkLst>
            <pc:docMk/>
            <pc:sldMk cId="2654235182" sldId="273"/>
            <ac:picMk id="4" creationId="{98288683-3D91-41F6-A647-1CFD6561AB2E}"/>
          </ac:picMkLst>
        </pc:picChg>
        <pc:picChg chg="add mod modCrop">
          <ac:chgData name="Jeremy May" userId="12ca9226e8f46968" providerId="LiveId" clId="{E1C57CBF-29E1-420D-B25E-11B290D7CBC9}" dt="2018-10-29T12:21:42.505" v="1654" actId="1076"/>
          <ac:picMkLst>
            <pc:docMk/>
            <pc:sldMk cId="2654235182" sldId="273"/>
            <ac:picMk id="5" creationId="{EA516D92-9CB9-483A-81B2-577DC980AF04}"/>
          </ac:picMkLst>
        </pc:picChg>
        <pc:picChg chg="mod">
          <ac:chgData name="Jeremy May" userId="12ca9226e8f46968" providerId="LiveId" clId="{E1C57CBF-29E1-420D-B25E-11B290D7CBC9}" dt="2018-10-29T09:55:01.381" v="674" actId="1076"/>
          <ac:picMkLst>
            <pc:docMk/>
            <pc:sldMk cId="2654235182" sldId="273"/>
            <ac:picMk id="1026" creationId="{3993DD69-1101-47BC-899E-AC3149787E3E}"/>
          </ac:picMkLst>
        </pc:picChg>
      </pc:sldChg>
      <pc:sldChg chg="modSp add modNotesTx">
        <pc:chgData name="Jeremy May" userId="12ca9226e8f46968" providerId="LiveId" clId="{E1C57CBF-29E1-420D-B25E-11B290D7CBC9}" dt="2018-10-29T12:22:52.342" v="1698" actId="20577"/>
        <pc:sldMkLst>
          <pc:docMk/>
          <pc:sldMk cId="197809139" sldId="275"/>
        </pc:sldMkLst>
        <pc:spChg chg="mod">
          <ac:chgData name="Jeremy May" userId="12ca9226e8f46968" providerId="LiveId" clId="{E1C57CBF-29E1-420D-B25E-11B290D7CBC9}" dt="2018-10-29T09:21:42.656" v="431" actId="1076"/>
          <ac:spMkLst>
            <pc:docMk/>
            <pc:sldMk cId="197809139" sldId="275"/>
            <ac:spMk id="2" creationId="{17186B20-BF13-44B7-9F96-C853D7A35DD9}"/>
          </ac:spMkLst>
        </pc:spChg>
        <pc:spChg chg="mod">
          <ac:chgData name="Jeremy May" userId="12ca9226e8f46968" providerId="LiveId" clId="{E1C57CBF-29E1-420D-B25E-11B290D7CBC9}" dt="2018-10-29T11:48:38.381" v="1440" actId="20577"/>
          <ac:spMkLst>
            <pc:docMk/>
            <pc:sldMk cId="197809139" sldId="275"/>
            <ac:spMk id="3" creationId="{E0740468-71FB-49B7-A7B6-E49F8BD9FC55}"/>
          </ac:spMkLst>
        </pc:spChg>
      </pc:sldChg>
      <pc:sldChg chg="addSp delSp modSp add ord modNotesTx">
        <pc:chgData name="Jeremy May" userId="12ca9226e8f46968" providerId="LiveId" clId="{E1C57CBF-29E1-420D-B25E-11B290D7CBC9}" dt="2018-10-29T13:02:42.305" v="1966" actId="1076"/>
        <pc:sldMkLst>
          <pc:docMk/>
          <pc:sldMk cId="4148423145" sldId="276"/>
        </pc:sldMkLst>
        <pc:spChg chg="mod">
          <ac:chgData name="Jeremy May" userId="12ca9226e8f46968" providerId="LiveId" clId="{E1C57CBF-29E1-420D-B25E-11B290D7CBC9}" dt="2018-10-29T10:11:36.712" v="878" actId="1076"/>
          <ac:spMkLst>
            <pc:docMk/>
            <pc:sldMk cId="4148423145" sldId="276"/>
            <ac:spMk id="2" creationId="{658336DB-24EA-423D-89B2-ACDC807EFE1F}"/>
          </ac:spMkLst>
        </pc:spChg>
        <pc:spChg chg="del">
          <ac:chgData name="Jeremy May" userId="12ca9226e8f46968" providerId="LiveId" clId="{E1C57CBF-29E1-420D-B25E-11B290D7CBC9}" dt="2018-10-29T10:27:32.948" v="995"/>
          <ac:spMkLst>
            <pc:docMk/>
            <pc:sldMk cId="4148423145" sldId="276"/>
            <ac:spMk id="3" creationId="{2F0B7791-60B4-4E31-8370-CE74997A052B}"/>
          </ac:spMkLst>
        </pc:spChg>
        <pc:spChg chg="add mod">
          <ac:chgData name="Jeremy May" userId="12ca9226e8f46968" providerId="LiveId" clId="{E1C57CBF-29E1-420D-B25E-11B290D7CBC9}" dt="2018-10-29T11:34:32.626" v="1382" actId="1076"/>
          <ac:spMkLst>
            <pc:docMk/>
            <pc:sldMk cId="4148423145" sldId="276"/>
            <ac:spMk id="10" creationId="{5867498D-2ECE-4B8B-9504-4B709126FD1F}"/>
          </ac:spMkLst>
        </pc:spChg>
        <pc:picChg chg="add del mod modCrop">
          <ac:chgData name="Jeremy May" userId="12ca9226e8f46968" providerId="LiveId" clId="{E1C57CBF-29E1-420D-B25E-11B290D7CBC9}" dt="2018-10-29T10:53:01.943" v="1010" actId="478"/>
          <ac:picMkLst>
            <pc:docMk/>
            <pc:sldMk cId="4148423145" sldId="276"/>
            <ac:picMk id="5" creationId="{F83760FF-284F-45D9-A0C9-BDAB7191F3DC}"/>
          </ac:picMkLst>
        </pc:picChg>
        <pc:picChg chg="add mod">
          <ac:chgData name="Jeremy May" userId="12ca9226e8f46968" providerId="LiveId" clId="{E1C57CBF-29E1-420D-B25E-11B290D7CBC9}" dt="2018-10-29T13:02:42.305" v="1966" actId="1076"/>
          <ac:picMkLst>
            <pc:docMk/>
            <pc:sldMk cId="4148423145" sldId="276"/>
            <ac:picMk id="12" creationId="{3C756A79-05A7-449F-BD83-D6FDBF478377}"/>
          </ac:picMkLst>
        </pc:picChg>
        <pc:cxnChg chg="add del mod">
          <ac:chgData name="Jeremy May" userId="12ca9226e8f46968" providerId="LiveId" clId="{E1C57CBF-29E1-420D-B25E-11B290D7CBC9}" dt="2018-10-29T10:53:08.290" v="1011" actId="478"/>
          <ac:cxnSpMkLst>
            <pc:docMk/>
            <pc:sldMk cId="4148423145" sldId="276"/>
            <ac:cxnSpMk id="7" creationId="{7813D09E-90F8-4794-8D22-539674383241}"/>
          </ac:cxnSpMkLst>
        </pc:cxnChg>
        <pc:cxnChg chg="add del mod">
          <ac:chgData name="Jeremy May" userId="12ca9226e8f46968" providerId="LiveId" clId="{E1C57CBF-29E1-420D-B25E-11B290D7CBC9}" dt="2018-10-29T10:53:09.697" v="1012" actId="478"/>
          <ac:cxnSpMkLst>
            <pc:docMk/>
            <pc:sldMk cId="4148423145" sldId="276"/>
            <ac:cxnSpMk id="8" creationId="{C6A1BC3C-DD47-437E-A73D-D36A5EBC0027}"/>
          </ac:cxnSpMkLst>
        </pc:cxnChg>
      </pc:sldChg>
      <pc:sldChg chg="modSp add modNotesTx">
        <pc:chgData name="Jeremy May" userId="12ca9226e8f46968" providerId="LiveId" clId="{E1C57CBF-29E1-420D-B25E-11B290D7CBC9}" dt="2018-10-29T12:25:02.011" v="1743" actId="20577"/>
        <pc:sldMkLst>
          <pc:docMk/>
          <pc:sldMk cId="1381932464" sldId="278"/>
        </pc:sldMkLst>
        <pc:spChg chg="mod">
          <ac:chgData name="Jeremy May" userId="12ca9226e8f46968" providerId="LiveId" clId="{E1C57CBF-29E1-420D-B25E-11B290D7CBC9}" dt="2018-10-29T10:19:38.837" v="992" actId="20577"/>
          <ac:spMkLst>
            <pc:docMk/>
            <pc:sldMk cId="1381932464" sldId="278"/>
            <ac:spMk id="3" creationId="{05C99345-0A11-4AD5-9915-C885ACEF6D6F}"/>
          </ac:spMkLst>
        </pc:spChg>
      </pc:sldChg>
      <pc:sldChg chg="modSp add">
        <pc:chgData name="Jeremy May" userId="12ca9226e8f46968" providerId="LiveId" clId="{E1C57CBF-29E1-420D-B25E-11B290D7CBC9}" dt="2018-10-29T12:25:33.675" v="1773" actId="5793"/>
        <pc:sldMkLst>
          <pc:docMk/>
          <pc:sldMk cId="35207674" sldId="281"/>
        </pc:sldMkLst>
        <pc:spChg chg="mod">
          <ac:chgData name="Jeremy May" userId="12ca9226e8f46968" providerId="LiveId" clId="{E1C57CBF-29E1-420D-B25E-11B290D7CBC9}" dt="2018-10-29T12:25:25.341" v="1772" actId="20577"/>
          <ac:spMkLst>
            <pc:docMk/>
            <pc:sldMk cId="35207674" sldId="281"/>
            <ac:spMk id="2" creationId="{7558793E-027E-4312-B5D2-AE5187C5978B}"/>
          </ac:spMkLst>
        </pc:spChg>
        <pc:spChg chg="mod">
          <ac:chgData name="Jeremy May" userId="12ca9226e8f46968" providerId="LiveId" clId="{E1C57CBF-29E1-420D-B25E-11B290D7CBC9}" dt="2018-10-29T12:25:33.675" v="1773" actId="5793"/>
          <ac:spMkLst>
            <pc:docMk/>
            <pc:sldMk cId="35207674" sldId="281"/>
            <ac:spMk id="3" creationId="{64DFD57F-A091-4197-88B9-FD6D992228D0}"/>
          </ac:spMkLst>
        </pc:spChg>
      </pc:sldChg>
      <pc:sldChg chg="addSp delSp modSp add modAnim">
        <pc:chgData name="Jeremy May" userId="12ca9226e8f46968" providerId="LiveId" clId="{E1C57CBF-29E1-420D-B25E-11B290D7CBC9}" dt="2018-10-29T12:44:46.622" v="1960" actId="1076"/>
        <pc:sldMkLst>
          <pc:docMk/>
          <pc:sldMk cId="750946704" sldId="282"/>
        </pc:sldMkLst>
        <pc:spChg chg="mod">
          <ac:chgData name="Jeremy May" userId="12ca9226e8f46968" providerId="LiveId" clId="{E1C57CBF-29E1-420D-B25E-11B290D7CBC9}" dt="2018-10-29T12:41:11.202" v="1804" actId="1076"/>
          <ac:spMkLst>
            <pc:docMk/>
            <pc:sldMk cId="750946704" sldId="282"/>
            <ac:spMk id="2" creationId="{8A8A89F5-19EA-4CBE-B255-3897FCA591A1}"/>
          </ac:spMkLst>
        </pc:spChg>
        <pc:spChg chg="del">
          <ac:chgData name="Jeremy May" userId="12ca9226e8f46968" providerId="LiveId" clId="{E1C57CBF-29E1-420D-B25E-11B290D7CBC9}" dt="2018-10-29T12:44:38.092" v="1957"/>
          <ac:spMkLst>
            <pc:docMk/>
            <pc:sldMk cId="750946704" sldId="282"/>
            <ac:spMk id="3" creationId="{A117FEB1-3F27-4637-BAC0-A699F5E11657}"/>
          </ac:spMkLst>
        </pc:spChg>
        <pc:picChg chg="add mod">
          <ac:chgData name="Jeremy May" userId="12ca9226e8f46968" providerId="LiveId" clId="{E1C57CBF-29E1-420D-B25E-11B290D7CBC9}" dt="2018-10-29T12:44:46.622" v="1960" actId="1076"/>
          <ac:picMkLst>
            <pc:docMk/>
            <pc:sldMk cId="750946704" sldId="282"/>
            <ac:picMk id="4" creationId="{488D779F-FCCA-4B62-9952-409393237E09}"/>
          </ac:picMkLst>
        </pc:picChg>
      </pc:sldChg>
      <pc:sldChg chg="addSp delSp modSp add modAnim">
        <pc:chgData name="Jeremy May" userId="12ca9226e8f46968" providerId="LiveId" clId="{E1C57CBF-29E1-420D-B25E-11B290D7CBC9}" dt="2018-10-29T13:08:07.596" v="2008" actId="20577"/>
        <pc:sldMkLst>
          <pc:docMk/>
          <pc:sldMk cId="3748174918" sldId="283"/>
        </pc:sldMkLst>
        <pc:spChg chg="mod">
          <ac:chgData name="Jeremy May" userId="12ca9226e8f46968" providerId="LiveId" clId="{E1C57CBF-29E1-420D-B25E-11B290D7CBC9}" dt="2018-10-29T12:41:53.417" v="1833" actId="20577"/>
          <ac:spMkLst>
            <pc:docMk/>
            <pc:sldMk cId="3748174918" sldId="283"/>
            <ac:spMk id="2" creationId="{9604F009-9661-4933-8573-731FC978C612}"/>
          </ac:spMkLst>
        </pc:spChg>
        <pc:spChg chg="mod">
          <ac:chgData name="Jeremy May" userId="12ca9226e8f46968" providerId="LiveId" clId="{E1C57CBF-29E1-420D-B25E-11B290D7CBC9}" dt="2018-10-29T13:08:07.596" v="2008" actId="20577"/>
          <ac:spMkLst>
            <pc:docMk/>
            <pc:sldMk cId="3748174918" sldId="283"/>
            <ac:spMk id="3" creationId="{8BD0DE48-401F-4C6C-9E4A-CDC539B121E1}"/>
          </ac:spMkLst>
        </pc:spChg>
        <pc:picChg chg="add del mod">
          <ac:chgData name="Jeremy May" userId="12ca9226e8f46968" providerId="LiveId" clId="{E1C57CBF-29E1-420D-B25E-11B290D7CBC9}" dt="2018-10-29T12:44:35.152" v="1956"/>
          <ac:picMkLst>
            <pc:docMk/>
            <pc:sldMk cId="3748174918" sldId="283"/>
            <ac:picMk id="4" creationId="{8467EC22-3926-4F22-86F0-F314FF49CCBC}"/>
          </ac:picMkLst>
        </pc:picChg>
      </pc:sldChg>
      <pc:sldChg chg="addSp delSp modSp add">
        <pc:chgData name="Jeremy May" userId="12ca9226e8f46968" providerId="LiveId" clId="{E1C57CBF-29E1-420D-B25E-11B290D7CBC9}" dt="2018-10-30T07:29:00.311" v="2154"/>
        <pc:sldMkLst>
          <pc:docMk/>
          <pc:sldMk cId="801040684" sldId="284"/>
        </pc:sldMkLst>
        <pc:spChg chg="mod">
          <ac:chgData name="Jeremy May" userId="12ca9226e8f46968" providerId="LiveId" clId="{E1C57CBF-29E1-420D-B25E-11B290D7CBC9}" dt="2018-10-29T20:44:27.544" v="2051" actId="14100"/>
          <ac:spMkLst>
            <pc:docMk/>
            <pc:sldMk cId="801040684" sldId="284"/>
            <ac:spMk id="2" creationId="{706CCD20-B99C-4882-A6FA-E3F8A588C849}"/>
          </ac:spMkLst>
        </pc:spChg>
        <pc:spChg chg="del">
          <ac:chgData name="Jeremy May" userId="12ca9226e8f46968" providerId="LiveId" clId="{E1C57CBF-29E1-420D-B25E-11B290D7CBC9}" dt="2018-10-29T20:44:29.834" v="2052" actId="478"/>
          <ac:spMkLst>
            <pc:docMk/>
            <pc:sldMk cId="801040684" sldId="284"/>
            <ac:spMk id="3" creationId="{54320689-9750-4804-9FC2-F8D2001391BA}"/>
          </ac:spMkLst>
        </pc:spChg>
        <pc:picChg chg="add mod modCrop">
          <ac:chgData name="Jeremy May" userId="12ca9226e8f46968" providerId="LiveId" clId="{E1C57CBF-29E1-420D-B25E-11B290D7CBC9}" dt="2018-10-30T07:29:00.311" v="2154"/>
          <ac:picMkLst>
            <pc:docMk/>
            <pc:sldMk cId="801040684" sldId="284"/>
            <ac:picMk id="5" creationId="{F5E87A23-9C7D-4A73-835D-B994C3BF7996}"/>
          </ac:picMkLst>
        </pc:picChg>
      </pc:sldChg>
    </pc:docChg>
  </pc:docChgLst>
  <pc:docChgLst>
    <pc:chgData name="Jeremy May" userId="12ca9226e8f46968" providerId="LiveId" clId="{CB3FD635-2EAE-4E69-B66E-425CB0833B65}"/>
    <pc:docChg chg="undo custSel addSld delSld modSld">
      <pc:chgData name="Jeremy May" userId="12ca9226e8f46968" providerId="LiveId" clId="{CB3FD635-2EAE-4E69-B66E-425CB0833B65}" dt="2019-01-09T07:43:11.282" v="9" actId="2696"/>
      <pc:docMkLst>
        <pc:docMk/>
      </pc:docMkLst>
      <pc:sldChg chg="delSp modSp delAnim">
        <pc:chgData name="Jeremy May" userId="12ca9226e8f46968" providerId="LiveId" clId="{CB3FD635-2EAE-4E69-B66E-425CB0833B65}" dt="2019-01-09T07:39:45.535" v="1" actId="1076"/>
        <pc:sldMkLst>
          <pc:docMk/>
          <pc:sldMk cId="3750041279" sldId="257"/>
        </pc:sldMkLst>
        <pc:picChg chg="del">
          <ac:chgData name="Jeremy May" userId="12ca9226e8f46968" providerId="LiveId" clId="{CB3FD635-2EAE-4E69-B66E-425CB0833B65}" dt="2019-01-09T07:39:41.659" v="0" actId="478"/>
          <ac:picMkLst>
            <pc:docMk/>
            <pc:sldMk cId="3750041279" sldId="257"/>
            <ac:picMk id="4" creationId="{051F09F5-7250-410F-9AD9-F00F62E69D9B}"/>
          </ac:picMkLst>
        </pc:picChg>
        <pc:picChg chg="mod">
          <ac:chgData name="Jeremy May" userId="12ca9226e8f46968" providerId="LiveId" clId="{CB3FD635-2EAE-4E69-B66E-425CB0833B65}" dt="2019-01-09T07:39:45.535" v="1" actId="1076"/>
          <ac:picMkLst>
            <pc:docMk/>
            <pc:sldMk cId="3750041279" sldId="257"/>
            <ac:picMk id="5" creationId="{C8E41FD6-E31F-4048-AF00-6E991FD5DC27}"/>
          </ac:picMkLst>
        </pc:picChg>
      </pc:sldChg>
      <pc:sldChg chg="addSp delSp modSp delAnim">
        <pc:chgData name="Jeremy May" userId="12ca9226e8f46968" providerId="LiveId" clId="{CB3FD635-2EAE-4E69-B66E-425CB0833B65}" dt="2019-01-09T07:41:46.920" v="6" actId="1076"/>
        <pc:sldMkLst>
          <pc:docMk/>
          <pc:sldMk cId="1853237055" sldId="261"/>
        </pc:sldMkLst>
        <pc:picChg chg="del">
          <ac:chgData name="Jeremy May" userId="12ca9226e8f46968" providerId="LiveId" clId="{CB3FD635-2EAE-4E69-B66E-425CB0833B65}" dt="2019-01-09T07:41:39.067" v="4" actId="478"/>
          <ac:picMkLst>
            <pc:docMk/>
            <pc:sldMk cId="1853237055" sldId="261"/>
            <ac:picMk id="4" creationId="{716AEDCB-40F0-4AEB-991A-ED709B4E6301}"/>
          </ac:picMkLst>
        </pc:picChg>
        <pc:picChg chg="add mod">
          <ac:chgData name="Jeremy May" userId="12ca9226e8f46968" providerId="LiveId" clId="{CB3FD635-2EAE-4E69-B66E-425CB0833B65}" dt="2019-01-09T07:41:46.920" v="6" actId="1076"/>
          <ac:picMkLst>
            <pc:docMk/>
            <pc:sldMk cId="1853237055" sldId="261"/>
            <ac:picMk id="10" creationId="{7D1D2153-8DB2-4A9D-BDF1-2425712DAE71}"/>
          </ac:picMkLst>
        </pc:picChg>
      </pc:sldChg>
      <pc:sldChg chg="addSp delSp modSp add del delAnim">
        <pc:chgData name="Jeremy May" userId="12ca9226e8f46968" providerId="LiveId" clId="{CB3FD635-2EAE-4E69-B66E-425CB0833B65}" dt="2019-01-09T07:43:11.282" v="9" actId="2696"/>
        <pc:sldMkLst>
          <pc:docMk/>
          <pc:sldMk cId="2383362109" sldId="267"/>
        </pc:sldMkLst>
        <pc:spChg chg="add mod">
          <ac:chgData name="Jeremy May" userId="12ca9226e8f46968" providerId="LiveId" clId="{CB3FD635-2EAE-4E69-B66E-425CB0833B65}" dt="2019-01-09T07:40:01.942" v="2" actId="478"/>
          <ac:spMkLst>
            <pc:docMk/>
            <pc:sldMk cId="2383362109" sldId="267"/>
            <ac:spMk id="6" creationId="{AB2C0F7C-1485-4F46-A85A-4B7A8DB40219}"/>
          </ac:spMkLst>
        </pc:spChg>
        <pc:picChg chg="del">
          <ac:chgData name="Jeremy May" userId="12ca9226e8f46968" providerId="LiveId" clId="{CB3FD635-2EAE-4E69-B66E-425CB0833B65}" dt="2019-01-09T07:40:01.942" v="2" actId="478"/>
          <ac:picMkLst>
            <pc:docMk/>
            <pc:sldMk cId="2383362109" sldId="267"/>
            <ac:picMk id="4" creationId="{2382700F-EBF0-4412-9FCC-AD52CB7404A6}"/>
          </ac:picMkLst>
        </pc:picChg>
        <pc:picChg chg="mod">
          <ac:chgData name="Jeremy May" userId="12ca9226e8f46968" providerId="LiveId" clId="{CB3FD635-2EAE-4E69-B66E-425CB0833B65}" dt="2019-01-09T07:40:09.450" v="3" actId="1076"/>
          <ac:picMkLst>
            <pc:docMk/>
            <pc:sldMk cId="2383362109" sldId="267"/>
            <ac:picMk id="5" creationId="{A4F1C8ED-0F74-447B-A2A8-6783A24AB86F}"/>
          </ac:picMkLst>
        </pc:picChg>
      </pc:sldChg>
    </pc:docChg>
  </pc:docChgLst>
  <pc:docChgLst>
    <pc:chgData name="Jeremy May" userId="12ca9226e8f46968" providerId="LiveId" clId="{99985619-C42C-4C60-9485-6C8966BD831B}"/>
    <pc:docChg chg="custSel addSld delSld modSld sldOrd">
      <pc:chgData name="Jeremy May" userId="12ca9226e8f46968" providerId="LiveId" clId="{99985619-C42C-4C60-9485-6C8966BD831B}" dt="2018-10-25T09:31:37.073" v="1897"/>
      <pc:docMkLst>
        <pc:docMk/>
      </pc:docMkLst>
      <pc:sldChg chg="addSp modSp">
        <pc:chgData name="Jeremy May" userId="12ca9226e8f46968" providerId="LiveId" clId="{99985619-C42C-4C60-9485-6C8966BD831B}" dt="2018-10-25T09:08:15.922" v="1525" actId="20577"/>
        <pc:sldMkLst>
          <pc:docMk/>
          <pc:sldMk cId="3750041279" sldId="257"/>
        </pc:sldMkLst>
        <pc:spChg chg="mod">
          <ac:chgData name="Jeremy May" userId="12ca9226e8f46968" providerId="LiveId" clId="{99985619-C42C-4C60-9485-6C8966BD831B}" dt="2018-10-25T08:30:49.261" v="991" actId="1076"/>
          <ac:spMkLst>
            <pc:docMk/>
            <pc:sldMk cId="3750041279" sldId="257"/>
            <ac:spMk id="2" creationId="{FEBD5E58-55DB-4F82-96C4-2C355D966D1D}"/>
          </ac:spMkLst>
        </pc:spChg>
        <pc:spChg chg="mod">
          <ac:chgData name="Jeremy May" userId="12ca9226e8f46968" providerId="LiveId" clId="{99985619-C42C-4C60-9485-6C8966BD831B}" dt="2018-10-25T09:08:15.922" v="1525" actId="20577"/>
          <ac:spMkLst>
            <pc:docMk/>
            <pc:sldMk cId="3750041279" sldId="257"/>
            <ac:spMk id="3" creationId="{F467D12D-8087-4635-A992-252E87C48BC9}"/>
          </ac:spMkLst>
        </pc:spChg>
        <pc:picChg chg="add mod modCrop">
          <ac:chgData name="Jeremy May" userId="12ca9226e8f46968" providerId="LiveId" clId="{99985619-C42C-4C60-9485-6C8966BD831B}" dt="2018-10-25T08:30:56.716" v="993" actId="14100"/>
          <ac:picMkLst>
            <pc:docMk/>
            <pc:sldMk cId="3750041279" sldId="257"/>
            <ac:picMk id="5" creationId="{C8E41FD6-E31F-4048-AF00-6E991FD5DC27}"/>
          </ac:picMkLst>
        </pc:picChg>
      </pc:sldChg>
      <pc:sldChg chg="addSp modSp">
        <pc:chgData name="Jeremy May" userId="12ca9226e8f46968" providerId="LiveId" clId="{99985619-C42C-4C60-9485-6C8966BD831B}" dt="2018-10-25T09:24:20.939" v="1654" actId="14100"/>
        <pc:sldMkLst>
          <pc:docMk/>
          <pc:sldMk cId="3732693188" sldId="258"/>
        </pc:sldMkLst>
        <pc:spChg chg="mod">
          <ac:chgData name="Jeremy May" userId="12ca9226e8f46968" providerId="LiveId" clId="{99985619-C42C-4C60-9485-6C8966BD831B}" dt="2018-10-25T08:31:09.276" v="995" actId="14100"/>
          <ac:spMkLst>
            <pc:docMk/>
            <pc:sldMk cId="3732693188" sldId="258"/>
            <ac:spMk id="2" creationId="{DF8BFD65-84EF-496E-9843-93C3CC3E8D06}"/>
          </ac:spMkLst>
        </pc:spChg>
        <pc:spChg chg="mod">
          <ac:chgData name="Jeremy May" userId="12ca9226e8f46968" providerId="LiveId" clId="{99985619-C42C-4C60-9485-6C8966BD831B}" dt="2018-10-25T08:50:26.476" v="1226" actId="20577"/>
          <ac:spMkLst>
            <pc:docMk/>
            <pc:sldMk cId="3732693188" sldId="258"/>
            <ac:spMk id="3" creationId="{6B154558-78C9-48A4-B6DE-FB255FD0310E}"/>
          </ac:spMkLst>
        </pc:spChg>
        <pc:spChg chg="add mod">
          <ac:chgData name="Jeremy May" userId="12ca9226e8f46968" providerId="LiveId" clId="{99985619-C42C-4C60-9485-6C8966BD831B}" dt="2018-10-25T09:24:20.939" v="1654" actId="14100"/>
          <ac:spMkLst>
            <pc:docMk/>
            <pc:sldMk cId="3732693188" sldId="258"/>
            <ac:spMk id="4" creationId="{8416155E-AB4B-4AD5-876D-DF3D87F8A515}"/>
          </ac:spMkLst>
        </pc:spChg>
      </pc:sldChg>
      <pc:sldChg chg="addSp delSp modSp">
        <pc:chgData name="Jeremy May" userId="12ca9226e8f46968" providerId="LiveId" clId="{99985619-C42C-4C60-9485-6C8966BD831B}" dt="2018-10-25T09:25:33.226" v="1684" actId="1076"/>
        <pc:sldMkLst>
          <pc:docMk/>
          <pc:sldMk cId="1650164306" sldId="260"/>
        </pc:sldMkLst>
        <pc:spChg chg="mod">
          <ac:chgData name="Jeremy May" userId="12ca9226e8f46968" providerId="LiveId" clId="{99985619-C42C-4C60-9485-6C8966BD831B}" dt="2018-10-25T09:02:00.385" v="1474" actId="1076"/>
          <ac:spMkLst>
            <pc:docMk/>
            <pc:sldMk cId="1650164306" sldId="260"/>
            <ac:spMk id="2" creationId="{480FC435-8EBB-4E3F-88DB-F638CB911258}"/>
          </ac:spMkLst>
        </pc:spChg>
        <pc:picChg chg="add del mod modCrop">
          <ac:chgData name="Jeremy May" userId="12ca9226e8f46968" providerId="LiveId" clId="{99985619-C42C-4C60-9485-6C8966BD831B}" dt="2018-10-25T09:01:00.924" v="1466" actId="478"/>
          <ac:picMkLst>
            <pc:docMk/>
            <pc:sldMk cId="1650164306" sldId="260"/>
            <ac:picMk id="4" creationId="{7829DBA7-21AA-4E1E-8141-AD74644AF078}"/>
          </ac:picMkLst>
        </pc:picChg>
        <pc:picChg chg="add del mod modCrop">
          <ac:chgData name="Jeremy May" userId="12ca9226e8f46968" providerId="LiveId" clId="{99985619-C42C-4C60-9485-6C8966BD831B}" dt="2018-10-25T09:01:00.323" v="1465" actId="478"/>
          <ac:picMkLst>
            <pc:docMk/>
            <pc:sldMk cId="1650164306" sldId="260"/>
            <ac:picMk id="5" creationId="{7D0B3DD4-F0C3-4631-B678-6B1C08A9D048}"/>
          </ac:picMkLst>
        </pc:picChg>
        <pc:picChg chg="add mod modCrop">
          <ac:chgData name="Jeremy May" userId="12ca9226e8f46968" providerId="LiveId" clId="{99985619-C42C-4C60-9485-6C8966BD831B}" dt="2018-10-25T09:25:33.226" v="1684" actId="1076"/>
          <ac:picMkLst>
            <pc:docMk/>
            <pc:sldMk cId="1650164306" sldId="260"/>
            <ac:picMk id="6" creationId="{70AB1B54-4418-4C9B-A040-F84D47282CA9}"/>
          </ac:picMkLst>
        </pc:picChg>
      </pc:sldChg>
      <pc:sldChg chg="ord">
        <pc:chgData name="Jeremy May" userId="12ca9226e8f46968" providerId="LiveId" clId="{99985619-C42C-4C60-9485-6C8966BD831B}" dt="2018-10-25T08:58:09.935" v="1441"/>
        <pc:sldMkLst>
          <pc:docMk/>
          <pc:sldMk cId="1853237055" sldId="261"/>
        </pc:sldMkLst>
      </pc:sldChg>
      <pc:sldChg chg="ord">
        <pc:chgData name="Jeremy May" userId="12ca9226e8f46968" providerId="LiveId" clId="{99985619-C42C-4C60-9485-6C8966BD831B}" dt="2018-10-25T09:31:37.073" v="1897"/>
        <pc:sldMkLst>
          <pc:docMk/>
          <pc:sldMk cId="3646192490" sldId="262"/>
        </pc:sldMkLst>
      </pc:sldChg>
      <pc:sldChg chg="modSp add ord">
        <pc:chgData name="Jeremy May" userId="12ca9226e8f46968" providerId="LiveId" clId="{99985619-C42C-4C60-9485-6C8966BD831B}" dt="2018-10-25T08:17:52.882" v="545"/>
        <pc:sldMkLst>
          <pc:docMk/>
          <pc:sldMk cId="3293084352" sldId="263"/>
        </pc:sldMkLst>
        <pc:spChg chg="mod">
          <ac:chgData name="Jeremy May" userId="12ca9226e8f46968" providerId="LiveId" clId="{99985619-C42C-4C60-9485-6C8966BD831B}" dt="2018-10-25T08:02:01.842" v="34" actId="20577"/>
          <ac:spMkLst>
            <pc:docMk/>
            <pc:sldMk cId="3293084352" sldId="263"/>
            <ac:spMk id="2" creationId="{6D1C88A4-5B6F-43C7-9426-52732C453FAA}"/>
          </ac:spMkLst>
        </pc:spChg>
        <pc:spChg chg="mod">
          <ac:chgData name="Jeremy May" userId="12ca9226e8f46968" providerId="LiveId" clId="{99985619-C42C-4C60-9485-6C8966BD831B}" dt="2018-10-25T08:10:35.617" v="213" actId="20577"/>
          <ac:spMkLst>
            <pc:docMk/>
            <pc:sldMk cId="3293084352" sldId="263"/>
            <ac:spMk id="3" creationId="{B43E3402-5C92-4162-AD6C-5F87B3F2C586}"/>
          </ac:spMkLst>
        </pc:spChg>
      </pc:sldChg>
      <pc:sldChg chg="modSp add">
        <pc:chgData name="Jeremy May" userId="12ca9226e8f46968" providerId="LiveId" clId="{99985619-C42C-4C60-9485-6C8966BD831B}" dt="2018-10-25T08:51:37.684" v="1247" actId="20577"/>
        <pc:sldMkLst>
          <pc:docMk/>
          <pc:sldMk cId="2383033925" sldId="264"/>
        </pc:sldMkLst>
        <pc:spChg chg="mod">
          <ac:chgData name="Jeremy May" userId="12ca9226e8f46968" providerId="LiveId" clId="{99985619-C42C-4C60-9485-6C8966BD831B}" dt="2018-10-25T08:18:05.849" v="574" actId="20577"/>
          <ac:spMkLst>
            <pc:docMk/>
            <pc:sldMk cId="2383033925" sldId="264"/>
            <ac:spMk id="2" creationId="{6D1C88A4-5B6F-43C7-9426-52732C453FAA}"/>
          </ac:spMkLst>
        </pc:spChg>
        <pc:spChg chg="mod">
          <ac:chgData name="Jeremy May" userId="12ca9226e8f46968" providerId="LiveId" clId="{99985619-C42C-4C60-9485-6C8966BD831B}" dt="2018-10-25T08:51:37.684" v="1247" actId="20577"/>
          <ac:spMkLst>
            <pc:docMk/>
            <pc:sldMk cId="2383033925" sldId="264"/>
            <ac:spMk id="3" creationId="{B43E3402-5C92-4162-AD6C-5F87B3F2C586}"/>
          </ac:spMkLst>
        </pc:spChg>
      </pc:sldChg>
      <pc:sldChg chg="modSp add">
        <pc:chgData name="Jeremy May" userId="12ca9226e8f46968" providerId="LiveId" clId="{99985619-C42C-4C60-9485-6C8966BD831B}" dt="2018-10-25T08:53:15.086" v="1275" actId="14100"/>
        <pc:sldMkLst>
          <pc:docMk/>
          <pc:sldMk cId="1894606487" sldId="266"/>
        </pc:sldMkLst>
        <pc:spChg chg="mod">
          <ac:chgData name="Jeremy May" userId="12ca9226e8f46968" providerId="LiveId" clId="{99985619-C42C-4C60-9485-6C8966BD831B}" dt="2018-10-25T08:19:47.007" v="641" actId="20577"/>
          <ac:spMkLst>
            <pc:docMk/>
            <pc:sldMk cId="1894606487" sldId="266"/>
            <ac:spMk id="2" creationId="{AAEA2633-4FB0-4183-B1FA-5B833A13C6BE}"/>
          </ac:spMkLst>
        </pc:spChg>
        <pc:spChg chg="mod">
          <ac:chgData name="Jeremy May" userId="12ca9226e8f46968" providerId="LiveId" clId="{99985619-C42C-4C60-9485-6C8966BD831B}" dt="2018-10-25T08:53:15.086" v="1275" actId="14100"/>
          <ac:spMkLst>
            <pc:docMk/>
            <pc:sldMk cId="1894606487" sldId="266"/>
            <ac:spMk id="3" creationId="{8D1D208C-91F9-432A-ACDD-205ECFECEECD}"/>
          </ac:spMkLst>
        </pc:spChg>
      </pc:sldChg>
      <pc:sldChg chg="addSp delSp modSp add modAnim">
        <pc:chgData name="Jeremy May" userId="12ca9226e8f46968" providerId="LiveId" clId="{99985619-C42C-4C60-9485-6C8966BD831B}" dt="2018-10-25T09:25:00.203" v="1681" actId="20577"/>
        <pc:sldMkLst>
          <pc:docMk/>
          <pc:sldMk cId="2383362109" sldId="267"/>
        </pc:sldMkLst>
        <pc:spChg chg="mod">
          <ac:chgData name="Jeremy May" userId="12ca9226e8f46968" providerId="LiveId" clId="{99985619-C42C-4C60-9485-6C8966BD831B}" dt="2018-10-25T09:25:00.203" v="1681" actId="20577"/>
          <ac:spMkLst>
            <pc:docMk/>
            <pc:sldMk cId="2383362109" sldId="267"/>
            <ac:spMk id="2" creationId="{42C58856-CF7D-415F-A613-B31FA6B65558}"/>
          </ac:spMkLst>
        </pc:spChg>
        <pc:spChg chg="del">
          <ac:chgData name="Jeremy May" userId="12ca9226e8f46968" providerId="LiveId" clId="{99985619-C42C-4C60-9485-6C8966BD831B}" dt="2018-10-25T08:32:21.544" v="996"/>
          <ac:spMkLst>
            <pc:docMk/>
            <pc:sldMk cId="2383362109" sldId="267"/>
            <ac:spMk id="3" creationId="{D33128F7-B314-420B-ABAD-B4DC7A1342B7}"/>
          </ac:spMkLst>
        </pc:spChg>
        <pc:picChg chg="add mod modCrop">
          <ac:chgData name="Jeremy May" userId="12ca9226e8f46968" providerId="LiveId" clId="{99985619-C42C-4C60-9485-6C8966BD831B}" dt="2018-10-25T08:48:15.106" v="1161" actId="1076"/>
          <ac:picMkLst>
            <pc:docMk/>
            <pc:sldMk cId="2383362109" sldId="267"/>
            <ac:picMk id="4" creationId="{2382700F-EBF0-4412-9FCC-AD52CB7404A6}"/>
          </ac:picMkLst>
        </pc:picChg>
        <pc:picChg chg="add mod modCrop">
          <ac:chgData name="Jeremy May" userId="12ca9226e8f46968" providerId="LiveId" clId="{99985619-C42C-4C60-9485-6C8966BD831B}" dt="2018-10-25T08:48:13.045" v="1160" actId="1076"/>
          <ac:picMkLst>
            <pc:docMk/>
            <pc:sldMk cId="2383362109" sldId="267"/>
            <ac:picMk id="5" creationId="{A4F1C8ED-0F74-447B-A2A8-6783A24AB86F}"/>
          </ac:picMkLst>
        </pc:picChg>
      </pc:sldChg>
      <pc:sldChg chg="addSp delSp modSp add ord">
        <pc:chgData name="Jeremy May" userId="12ca9226e8f46968" providerId="LiveId" clId="{99985619-C42C-4C60-9485-6C8966BD831B}" dt="2018-10-25T09:31:35.698" v="1896"/>
        <pc:sldMkLst>
          <pc:docMk/>
          <pc:sldMk cId="2843492009" sldId="271"/>
        </pc:sldMkLst>
        <pc:spChg chg="mod">
          <ac:chgData name="Jeremy May" userId="12ca9226e8f46968" providerId="LiveId" clId="{99985619-C42C-4C60-9485-6C8966BD831B}" dt="2018-10-25T08:58:54.299" v="1464" actId="14100"/>
          <ac:spMkLst>
            <pc:docMk/>
            <pc:sldMk cId="2843492009" sldId="271"/>
            <ac:spMk id="2" creationId="{F6780158-2EAD-4782-806B-7C3FCCB90917}"/>
          </ac:spMkLst>
        </pc:spChg>
        <pc:spChg chg="del">
          <ac:chgData name="Jeremy May" userId="12ca9226e8f46968" providerId="LiveId" clId="{99985619-C42C-4C60-9485-6C8966BD831B}" dt="2018-10-25T09:30:37.479" v="1895" actId="478"/>
          <ac:spMkLst>
            <pc:docMk/>
            <pc:sldMk cId="2843492009" sldId="271"/>
            <ac:spMk id="3" creationId="{D6AEBC4F-0A1E-43FB-9BBE-F4DFBC33A465}"/>
          </ac:spMkLst>
        </pc:spChg>
        <pc:picChg chg="add mod modCrop">
          <ac:chgData name="Jeremy May" userId="12ca9226e8f46968" providerId="LiveId" clId="{99985619-C42C-4C60-9485-6C8966BD831B}" dt="2018-10-25T09:30:29.180" v="1894" actId="732"/>
          <ac:picMkLst>
            <pc:docMk/>
            <pc:sldMk cId="2843492009" sldId="271"/>
            <ac:picMk id="4" creationId="{05D83458-2582-48C0-815C-E7EDAD53D33E}"/>
          </ac:picMkLst>
        </pc:picChg>
      </pc:sldChg>
      <pc:sldChg chg="addSp modSp add ord">
        <pc:chgData name="Jeremy May" userId="12ca9226e8f46968" providerId="LiveId" clId="{99985619-C42C-4C60-9485-6C8966BD831B}" dt="2018-10-25T09:28:57.844" v="1884" actId="14100"/>
        <pc:sldMkLst>
          <pc:docMk/>
          <pc:sldMk cId="2654235182" sldId="273"/>
        </pc:sldMkLst>
        <pc:spChg chg="mod">
          <ac:chgData name="Jeremy May" userId="12ca9226e8f46968" providerId="LiveId" clId="{99985619-C42C-4C60-9485-6C8966BD831B}" dt="2018-10-25T09:28:18.832" v="1786" actId="1076"/>
          <ac:spMkLst>
            <pc:docMk/>
            <pc:sldMk cId="2654235182" sldId="273"/>
            <ac:spMk id="2" creationId="{500581D3-ED19-47CC-8B12-3B3C044D9FFE}"/>
          </ac:spMkLst>
        </pc:spChg>
        <pc:spChg chg="mod">
          <ac:chgData name="Jeremy May" userId="12ca9226e8f46968" providerId="LiveId" clId="{99985619-C42C-4C60-9485-6C8966BD831B}" dt="2018-10-25T09:28:57.844" v="1884" actId="14100"/>
          <ac:spMkLst>
            <pc:docMk/>
            <pc:sldMk cId="2654235182" sldId="273"/>
            <ac:spMk id="3" creationId="{050A89E2-D366-4377-B2CF-0D22F1279A10}"/>
          </ac:spMkLst>
        </pc:spChg>
        <pc:picChg chg="add mod">
          <ac:chgData name="Jeremy May" userId="12ca9226e8f46968" providerId="LiveId" clId="{99985619-C42C-4C60-9485-6C8966BD831B}" dt="2018-10-25T09:28:21.318" v="1787" actId="1076"/>
          <ac:picMkLst>
            <pc:docMk/>
            <pc:sldMk cId="2654235182" sldId="273"/>
            <ac:picMk id="1026" creationId="{3993DD69-1101-47BC-899E-AC3149787E3E}"/>
          </ac:picMkLst>
        </pc:picChg>
      </pc:sldChg>
    </pc:docChg>
  </pc:docChgLst>
  <pc:docChgLst>
    <pc:chgData name="Jeremy May" userId="12ca9226e8f46968" providerId="LiveId" clId="{EC29C29F-69A3-4B95-8721-20112795051E}"/>
    <pc:docChg chg="undo custSel mod addSld modSld">
      <pc:chgData name="Jeremy May" userId="12ca9226e8f46968" providerId="LiveId" clId="{EC29C29F-69A3-4B95-8721-20112795051E}" dt="2018-10-18T15:14:05.954" v="745" actId="6549"/>
      <pc:docMkLst>
        <pc:docMk/>
      </pc:docMkLst>
      <pc:sldChg chg="modSp">
        <pc:chgData name="Jeremy May" userId="12ca9226e8f46968" providerId="LiveId" clId="{EC29C29F-69A3-4B95-8721-20112795051E}" dt="2018-10-18T14:57:01.501" v="6" actId="1076"/>
        <pc:sldMkLst>
          <pc:docMk/>
          <pc:sldMk cId="1610115719" sldId="256"/>
        </pc:sldMkLst>
        <pc:spChg chg="mod">
          <ac:chgData name="Jeremy May" userId="12ca9226e8f46968" providerId="LiveId" clId="{EC29C29F-69A3-4B95-8721-20112795051E}" dt="2018-10-18T14:57:01.501" v="6" actId="1076"/>
          <ac:spMkLst>
            <pc:docMk/>
            <pc:sldMk cId="1610115719" sldId="256"/>
            <ac:spMk id="2" creationId="{9CD5AF7D-F141-4C6D-8C37-D8F6419804C1}"/>
          </ac:spMkLst>
        </pc:spChg>
        <pc:spChg chg="mod">
          <ac:chgData name="Jeremy May" userId="12ca9226e8f46968" providerId="LiveId" clId="{EC29C29F-69A3-4B95-8721-20112795051E}" dt="2018-10-18T14:57:01.501" v="6" actId="1076"/>
          <ac:spMkLst>
            <pc:docMk/>
            <pc:sldMk cId="1610115719" sldId="256"/>
            <ac:spMk id="3" creationId="{746E7F73-B263-40E1-9483-0CB46A963620}"/>
          </ac:spMkLst>
        </pc:spChg>
      </pc:sldChg>
      <pc:sldChg chg="modSp">
        <pc:chgData name="Jeremy May" userId="12ca9226e8f46968" providerId="LiveId" clId="{EC29C29F-69A3-4B95-8721-20112795051E}" dt="2018-10-18T15:08:34.193" v="572" actId="14100"/>
        <pc:sldMkLst>
          <pc:docMk/>
          <pc:sldMk cId="3750041279" sldId="257"/>
        </pc:sldMkLst>
        <pc:spChg chg="mod">
          <ac:chgData name="Jeremy May" userId="12ca9226e8f46968" providerId="LiveId" clId="{EC29C29F-69A3-4B95-8721-20112795051E}" dt="2018-10-18T15:08:34.193" v="572" actId="14100"/>
          <ac:spMkLst>
            <pc:docMk/>
            <pc:sldMk cId="3750041279" sldId="257"/>
            <ac:spMk id="3" creationId="{F467D12D-8087-4635-A992-252E87C48BC9}"/>
          </ac:spMkLst>
        </pc:spChg>
      </pc:sldChg>
      <pc:sldChg chg="modSp">
        <pc:chgData name="Jeremy May" userId="12ca9226e8f46968" providerId="LiveId" clId="{EC29C29F-69A3-4B95-8721-20112795051E}" dt="2018-10-18T15:10:37.071" v="629" actId="20577"/>
        <pc:sldMkLst>
          <pc:docMk/>
          <pc:sldMk cId="3732693188" sldId="258"/>
        </pc:sldMkLst>
        <pc:spChg chg="mod">
          <ac:chgData name="Jeremy May" userId="12ca9226e8f46968" providerId="LiveId" clId="{EC29C29F-69A3-4B95-8721-20112795051E}" dt="2018-10-18T15:10:37.071" v="629" actId="20577"/>
          <ac:spMkLst>
            <pc:docMk/>
            <pc:sldMk cId="3732693188" sldId="258"/>
            <ac:spMk id="3" creationId="{6B154558-78C9-48A4-B6DE-FB255FD0310E}"/>
          </ac:spMkLst>
        </pc:spChg>
      </pc:sldChg>
      <pc:sldChg chg="addSp delSp modSp mod setBg">
        <pc:chgData name="Jeremy May" userId="12ca9226e8f46968" providerId="LiveId" clId="{EC29C29F-69A3-4B95-8721-20112795051E}" dt="2018-10-18T15:12:30.585" v="684" actId="1076"/>
        <pc:sldMkLst>
          <pc:docMk/>
          <pc:sldMk cId="870443758" sldId="259"/>
        </pc:sldMkLst>
        <pc:spChg chg="mod">
          <ac:chgData name="Jeremy May" userId="12ca9226e8f46968" providerId="LiveId" clId="{EC29C29F-69A3-4B95-8721-20112795051E}" dt="2018-10-18T14:56:24.751" v="1" actId="26606"/>
          <ac:spMkLst>
            <pc:docMk/>
            <pc:sldMk cId="870443758" sldId="259"/>
            <ac:spMk id="2" creationId="{60EDBFC8-79DE-4FE5-9AD6-3FD713470687}"/>
          </ac:spMkLst>
        </pc:spChg>
        <pc:spChg chg="mod">
          <ac:chgData name="Jeremy May" userId="12ca9226e8f46968" providerId="LiveId" clId="{EC29C29F-69A3-4B95-8721-20112795051E}" dt="2018-10-18T15:12:30.585" v="684" actId="1076"/>
          <ac:spMkLst>
            <pc:docMk/>
            <pc:sldMk cId="870443758" sldId="259"/>
            <ac:spMk id="3" creationId="{9C0A70B7-46BC-45FD-8A85-E80174A2F185}"/>
          </ac:spMkLst>
        </pc:spChg>
        <pc:spChg chg="add del">
          <ac:chgData name="Jeremy May" userId="12ca9226e8f46968" providerId="LiveId" clId="{EC29C29F-69A3-4B95-8721-20112795051E}" dt="2018-10-18T14:56:24.751" v="1" actId="26606"/>
          <ac:spMkLst>
            <pc:docMk/>
            <pc:sldMk cId="870443758" sldId="259"/>
            <ac:spMk id="8" creationId="{C8643778-7F6C-4E8D-84D1-D5CDB9928191}"/>
          </ac:spMkLst>
        </pc:spChg>
        <pc:spChg chg="add del">
          <ac:chgData name="Jeremy May" userId="12ca9226e8f46968" providerId="LiveId" clId="{EC29C29F-69A3-4B95-8721-20112795051E}" dt="2018-10-18T14:56:24.751" v="1" actId="26606"/>
          <ac:spMkLst>
            <pc:docMk/>
            <pc:sldMk cId="870443758" sldId="259"/>
            <ac:spMk id="10" creationId="{1D22F88D-6907-48AF-B024-346E855E0D96}"/>
          </ac:spMkLst>
        </pc:spChg>
        <pc:grpChg chg="add del">
          <ac:chgData name="Jeremy May" userId="12ca9226e8f46968" providerId="LiveId" clId="{EC29C29F-69A3-4B95-8721-20112795051E}" dt="2018-10-18T14:56:24.751" v="1" actId="26606"/>
          <ac:grpSpMkLst>
            <pc:docMk/>
            <pc:sldMk cId="870443758" sldId="259"/>
            <ac:grpSpMk id="12" creationId="{F3842748-48B5-4DD0-A06A-A31C74024A99}"/>
          </ac:grpSpMkLst>
        </pc:grpChg>
      </pc:sldChg>
      <pc:sldChg chg="modSp add">
        <pc:chgData name="Jeremy May" userId="12ca9226e8f46968" providerId="LiveId" clId="{EC29C29F-69A3-4B95-8721-20112795051E}" dt="2018-10-18T15:09:39.105" v="576" actId="20577"/>
        <pc:sldMkLst>
          <pc:docMk/>
          <pc:sldMk cId="1650164306" sldId="260"/>
        </pc:sldMkLst>
        <pc:spChg chg="mod">
          <ac:chgData name="Jeremy May" userId="12ca9226e8f46968" providerId="LiveId" clId="{EC29C29F-69A3-4B95-8721-20112795051E}" dt="2018-10-18T14:57:49.584" v="32" actId="20577"/>
          <ac:spMkLst>
            <pc:docMk/>
            <pc:sldMk cId="1650164306" sldId="260"/>
            <ac:spMk id="2" creationId="{480FC435-8EBB-4E3F-88DB-F638CB911258}"/>
          </ac:spMkLst>
        </pc:spChg>
        <pc:spChg chg="mod">
          <ac:chgData name="Jeremy May" userId="12ca9226e8f46968" providerId="LiveId" clId="{EC29C29F-69A3-4B95-8721-20112795051E}" dt="2018-10-18T15:09:39.105" v="576" actId="20577"/>
          <ac:spMkLst>
            <pc:docMk/>
            <pc:sldMk cId="1650164306" sldId="260"/>
            <ac:spMk id="3" creationId="{35C12E34-1D38-479F-A78F-5F2CA0931B1D}"/>
          </ac:spMkLst>
        </pc:spChg>
      </pc:sldChg>
      <pc:sldChg chg="modSp add">
        <pc:chgData name="Jeremy May" userId="12ca9226e8f46968" providerId="LiveId" clId="{EC29C29F-69A3-4B95-8721-20112795051E}" dt="2018-10-18T15:11:56.006" v="682" actId="113"/>
        <pc:sldMkLst>
          <pc:docMk/>
          <pc:sldMk cId="1853237055" sldId="261"/>
        </pc:sldMkLst>
        <pc:spChg chg="mod">
          <ac:chgData name="Jeremy May" userId="12ca9226e8f46968" providerId="LiveId" clId="{EC29C29F-69A3-4B95-8721-20112795051E}" dt="2018-10-18T14:59:32.400" v="113" actId="20577"/>
          <ac:spMkLst>
            <pc:docMk/>
            <pc:sldMk cId="1853237055" sldId="261"/>
            <ac:spMk id="2" creationId="{A719A630-0C5B-4B2A-BB81-0B3FE558BCBE}"/>
          </ac:spMkLst>
        </pc:spChg>
        <pc:spChg chg="mod">
          <ac:chgData name="Jeremy May" userId="12ca9226e8f46968" providerId="LiveId" clId="{EC29C29F-69A3-4B95-8721-20112795051E}" dt="2018-10-18T15:11:56.006" v="682" actId="113"/>
          <ac:spMkLst>
            <pc:docMk/>
            <pc:sldMk cId="1853237055" sldId="261"/>
            <ac:spMk id="3" creationId="{E6EC93B1-9D57-4374-9999-3BC2C4EE4D78}"/>
          </ac:spMkLst>
        </pc:spChg>
      </pc:sldChg>
      <pc:sldChg chg="modSp add">
        <pc:chgData name="Jeremy May" userId="12ca9226e8f46968" providerId="LiveId" clId="{EC29C29F-69A3-4B95-8721-20112795051E}" dt="2018-10-18T15:14:05.954" v="745" actId="6549"/>
        <pc:sldMkLst>
          <pc:docMk/>
          <pc:sldMk cId="3646192490" sldId="262"/>
        </pc:sldMkLst>
        <pc:spChg chg="mod">
          <ac:chgData name="Jeremy May" userId="12ca9226e8f46968" providerId="LiveId" clId="{EC29C29F-69A3-4B95-8721-20112795051E}" dt="2018-10-18T15:13:33.259" v="728" actId="14100"/>
          <ac:spMkLst>
            <pc:docMk/>
            <pc:sldMk cId="3646192490" sldId="262"/>
            <ac:spMk id="2" creationId="{EA92CF3B-0C28-4035-B3D4-0A14EFB3F997}"/>
          </ac:spMkLst>
        </pc:spChg>
        <pc:spChg chg="mod">
          <ac:chgData name="Jeremy May" userId="12ca9226e8f46968" providerId="LiveId" clId="{EC29C29F-69A3-4B95-8721-20112795051E}" dt="2018-10-18T15:14:05.954" v="745" actId="6549"/>
          <ac:spMkLst>
            <pc:docMk/>
            <pc:sldMk cId="3646192490" sldId="262"/>
            <ac:spMk id="3" creationId="{82232518-52B5-480A-AA07-BA2454BB94F2}"/>
          </ac:spMkLst>
        </pc:sp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70A21F-16EE-445F-99EE-540FF5D659B3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A7A39C-0127-4F68-B3AB-565BA495273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3662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52108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42330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2131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Connor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38942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Connor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699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Jeremy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8810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Andrew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97468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Jeremy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2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15146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Jeremy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93444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Jeremy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4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25304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Jeremy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5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27963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Mark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6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142171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Connor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7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588300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Connor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8986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Connor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A7A39C-0127-4F68-B3AB-565BA495273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16386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2688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789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4354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2767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4087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662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0334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76661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8021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0348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1322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470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31986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6579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66496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0544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037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8E813FB-ABB1-455B-9822-5194C0125B89}" type="datetimeFigureOut">
              <a:rPr lang="en-GB" smtClean="0"/>
              <a:t>09/01/2019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01579AE-7F45-458C-BD5C-1B3B12A6515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7009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cid:ii_jnocrcpj0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12" Type="http://schemas.microsoft.com/office/2007/relationships/hdphoto" Target="../media/hdphoto5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5AF7D-F141-4C6D-8C37-D8F6419804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61726" y="1800225"/>
            <a:ext cx="8574622" cy="1224492"/>
          </a:xfrm>
        </p:spPr>
        <p:txBody>
          <a:bodyPr/>
          <a:lstStyle/>
          <a:p>
            <a:r>
              <a:rPr lang="en-GB" dirty="0"/>
              <a:t>Progress Demonstration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6E7F73-B263-40E1-9483-0CB46A9636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38525" y="3024717"/>
            <a:ext cx="7997823" cy="1388534"/>
          </a:xfrm>
        </p:spPr>
        <p:txBody>
          <a:bodyPr/>
          <a:lstStyle/>
          <a:p>
            <a:r>
              <a:rPr lang="en-GB" dirty="0" err="1"/>
              <a:t>GlidingTeam</a:t>
            </a:r>
            <a:endParaRPr lang="en-GB" dirty="0"/>
          </a:p>
          <a:p>
            <a:r>
              <a:rPr lang="en-GB" dirty="0"/>
              <a:t>Andrew Brown, Connor Crabb-Thompson, Jeremy May, Mark Campbell</a:t>
            </a:r>
          </a:p>
        </p:txBody>
      </p:sp>
    </p:spTree>
    <p:extLst>
      <p:ext uri="{BB962C8B-B14F-4D97-AF65-F5344CB8AC3E}">
        <p14:creationId xmlns:p14="http://schemas.microsoft.com/office/powerpoint/2010/main" val="16101157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FC435-8EBB-4E3F-88DB-F638CB911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459" y="202556"/>
            <a:ext cx="10018713" cy="976726"/>
          </a:xfrm>
        </p:spPr>
        <p:txBody>
          <a:bodyPr/>
          <a:lstStyle/>
          <a:p>
            <a:r>
              <a:rPr lang="en-GB" dirty="0"/>
              <a:t>Tertiary Design	</a:t>
            </a:r>
          </a:p>
        </p:txBody>
      </p:sp>
      <p:pic>
        <p:nvPicPr>
          <p:cNvPr id="6" name="Picture 5" descr="assembly_3_2018-Oct-25_08-51-58AM-000_CustomizedView24850055716.png">
            <a:extLst>
              <a:ext uri="{FF2B5EF4-FFF2-40B4-BE49-F238E27FC236}">
                <a16:creationId xmlns:a16="http://schemas.microsoft.com/office/drawing/2014/main" id="{70AB1B54-4418-4C9B-A040-F84D47282CA9}"/>
              </a:ext>
            </a:extLst>
          </p:cNvPr>
          <p:cNvPicPr/>
          <p:nvPr/>
        </p:nvPicPr>
        <p:blipFill rotWithShape="1"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57" t="6717" r="16467" b="23267"/>
          <a:stretch>
            <a:fillRect/>
          </a:stretch>
        </p:blipFill>
        <p:spPr bwMode="auto">
          <a:xfrm>
            <a:off x="6655442" y="3530278"/>
            <a:ext cx="5536557" cy="33277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12E34-1D38-479F-A78F-5F2CA0931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9116" y="1481559"/>
            <a:ext cx="7601816" cy="4097438"/>
          </a:xfrm>
        </p:spPr>
        <p:txBody>
          <a:bodyPr>
            <a:noAutofit/>
          </a:bodyPr>
          <a:lstStyle/>
          <a:p>
            <a:r>
              <a:rPr lang="en-US" dirty="0"/>
              <a:t>Design uses CAD made models</a:t>
            </a:r>
          </a:p>
          <a:p>
            <a:r>
              <a:rPr lang="en-US" dirty="0"/>
              <a:t>Design involves a skeleton structure</a:t>
            </a:r>
          </a:p>
          <a:p>
            <a:r>
              <a:rPr lang="en-US" dirty="0"/>
              <a:t>Light weight</a:t>
            </a:r>
          </a:p>
          <a:p>
            <a:r>
              <a:rPr lang="en-US" dirty="0"/>
              <a:t>Wings wrapped in a light weight shrink wrap (Solar Film)</a:t>
            </a:r>
          </a:p>
          <a:p>
            <a:r>
              <a:rPr lang="en-US" dirty="0"/>
              <a:t>Easier to develop into a soft robot</a:t>
            </a:r>
          </a:p>
          <a:p>
            <a:r>
              <a:rPr lang="en-US" dirty="0"/>
              <a:t>Fuselage space for electronics</a:t>
            </a:r>
          </a:p>
          <a:p>
            <a:r>
              <a:rPr lang="en-US" dirty="0"/>
              <a:t>Change in wing size making them deeper and shorter</a:t>
            </a:r>
          </a:p>
          <a:p>
            <a:r>
              <a:rPr lang="en-US" dirty="0"/>
              <a:t>Large tail fins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50164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336DB-24EA-423D-89B2-ACDC807EF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88090"/>
            <a:ext cx="10018713" cy="1177724"/>
          </a:xfrm>
        </p:spPr>
        <p:txBody>
          <a:bodyPr/>
          <a:lstStyle/>
          <a:p>
            <a:r>
              <a:rPr lang="en-GB" dirty="0"/>
              <a:t>Calculations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867498D-2ECE-4B8B-9504-4B709126FD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585733"/>
            <a:ext cx="10018713" cy="4425386"/>
          </a:xfrm>
        </p:spPr>
        <p:txBody>
          <a:bodyPr/>
          <a:lstStyle/>
          <a:p>
            <a:r>
              <a:rPr lang="en-GB" dirty="0"/>
              <a:t>Finding the AC (Aerodynamic Centre) – where the aerodynamic forces act on the wing</a:t>
            </a:r>
          </a:p>
          <a:p>
            <a:r>
              <a:rPr lang="en-GB" dirty="0"/>
              <a:t>Finding NP (Neutral Point) – Where the aerodynamic forces act on the plane</a:t>
            </a:r>
          </a:p>
          <a:p>
            <a:r>
              <a:rPr lang="en-GB" dirty="0"/>
              <a:t>Finding </a:t>
            </a:r>
            <a:r>
              <a:rPr lang="en-GB" dirty="0" err="1"/>
              <a:t>CoG</a:t>
            </a:r>
            <a:r>
              <a:rPr lang="en-GB" dirty="0"/>
              <a:t> (Centre of Gravity)</a:t>
            </a:r>
          </a:p>
          <a:p>
            <a:r>
              <a:rPr lang="en-GB" dirty="0"/>
              <a:t>Finding HV  (Horizontal Tail Volumes)</a:t>
            </a:r>
          </a:p>
          <a:p>
            <a:r>
              <a:rPr lang="en-GB" dirty="0"/>
              <a:t>Finding VV (Vertical Tail Volumes)</a:t>
            </a:r>
          </a:p>
          <a:p>
            <a:r>
              <a:rPr lang="en-GB" dirty="0"/>
              <a:t>Finding CWL (Cubic Wing Load)</a:t>
            </a:r>
          </a:p>
          <a:p>
            <a:endParaRPr lang="en-GB" dirty="0"/>
          </a:p>
        </p:txBody>
      </p:sp>
      <p:pic>
        <p:nvPicPr>
          <p:cNvPr id="12" name="Picture 11" descr="A close up of a map&#10;&#10;Description generated with high confidence">
            <a:extLst>
              <a:ext uri="{FF2B5EF4-FFF2-40B4-BE49-F238E27FC236}">
                <a16:creationId xmlns:a16="http://schemas.microsoft.com/office/drawing/2014/main" id="{3C756A79-05A7-449F-BD83-D6FDBF4783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8320" y="3179054"/>
            <a:ext cx="4795520" cy="349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4231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A89F5-19EA-4CBE-B255-3897FCA591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76200"/>
            <a:ext cx="10018713" cy="1752599"/>
          </a:xfrm>
        </p:spPr>
        <p:txBody>
          <a:bodyPr/>
          <a:lstStyle/>
          <a:p>
            <a:r>
              <a:rPr lang="en-GB" dirty="0"/>
              <a:t>Testing Tertiary Design</a:t>
            </a:r>
          </a:p>
        </p:txBody>
      </p:sp>
      <p:pic>
        <p:nvPicPr>
          <p:cNvPr id="4" name="video-1540816986">
            <a:hlinkClick r:id="" action="ppaction://media"/>
            <a:extLst>
              <a:ext uri="{FF2B5EF4-FFF2-40B4-BE49-F238E27FC236}">
                <a16:creationId xmlns:a16="http://schemas.microsoft.com/office/drawing/2014/main" id="{488D779F-FCCA-4B62-9952-409393237E09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1974" end="262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5404" y="1381760"/>
            <a:ext cx="8842286" cy="4973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946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4F009-9661-4933-8573-731FC978C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Tertiary Design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D0DE48-401F-4C6C-9E4A-CDC539B12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5484" y="2438399"/>
            <a:ext cx="10018713" cy="2074606"/>
          </a:xfrm>
        </p:spPr>
        <p:txBody>
          <a:bodyPr/>
          <a:lstStyle/>
          <a:p>
            <a:r>
              <a:rPr lang="en-GB" dirty="0"/>
              <a:t>Too Back Heavy causes stall</a:t>
            </a:r>
          </a:p>
          <a:p>
            <a:r>
              <a:rPr lang="en-GB" dirty="0"/>
              <a:t>Re-design of tail will make it lighter and will be designed to utilise the servo control.</a:t>
            </a:r>
          </a:p>
          <a:p>
            <a:r>
              <a:rPr lang="en-GB" dirty="0"/>
              <a:t>Glide Ratio of 4:1 on average</a:t>
            </a:r>
          </a:p>
        </p:txBody>
      </p:sp>
    </p:spTree>
    <p:extLst>
      <p:ext uri="{BB962C8B-B14F-4D97-AF65-F5344CB8AC3E}">
        <p14:creationId xmlns:p14="http://schemas.microsoft.com/office/powerpoint/2010/main" val="37481749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C93B1-9D57-4374-9999-3BC2C4EE4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7508" y="516050"/>
            <a:ext cx="10018713" cy="6103602"/>
          </a:xfrm>
        </p:spPr>
        <p:txBody>
          <a:bodyPr>
            <a:noAutofit/>
          </a:bodyPr>
          <a:lstStyle/>
          <a:p>
            <a:r>
              <a:rPr lang="en-GB" dirty="0"/>
              <a:t>Investigated Gyroscope</a:t>
            </a:r>
          </a:p>
          <a:p>
            <a:r>
              <a:rPr lang="en-GB" dirty="0"/>
              <a:t>Servo reacts to Accelerometer data</a:t>
            </a:r>
          </a:p>
          <a:p>
            <a:r>
              <a:rPr lang="en-GB" dirty="0"/>
              <a:t>Servo reacts </a:t>
            </a:r>
            <a:r>
              <a:rPr lang="en-GB" b="1" dirty="0"/>
              <a:t>intelligently</a:t>
            </a:r>
            <a:r>
              <a:rPr lang="en-GB" dirty="0"/>
              <a:t> to Accelerometer data</a:t>
            </a:r>
          </a:p>
          <a:p>
            <a:pPr lvl="1"/>
            <a:r>
              <a:rPr lang="en-GB" dirty="0"/>
              <a:t>When fall detected adjust angle</a:t>
            </a:r>
          </a:p>
          <a:p>
            <a:pPr lvl="1"/>
            <a:r>
              <a:rPr lang="en-GB" dirty="0"/>
              <a:t>Adjust servo with respect to gravity</a:t>
            </a:r>
          </a:p>
          <a:p>
            <a:pPr lvl="1"/>
            <a:endParaRPr lang="en-GB" dirty="0"/>
          </a:p>
          <a:p>
            <a:r>
              <a:rPr lang="en-GB" dirty="0"/>
              <a:t>Shortly to be looking into:</a:t>
            </a:r>
          </a:p>
          <a:p>
            <a:pPr lvl="1"/>
            <a:r>
              <a:rPr lang="en-GB" dirty="0"/>
              <a:t>Gyroscope - </a:t>
            </a:r>
            <a:r>
              <a:rPr lang="en-GB" b="1" dirty="0"/>
              <a:t>LPR550AL</a:t>
            </a:r>
            <a:endParaRPr lang="en-GB" dirty="0"/>
          </a:p>
          <a:p>
            <a:pPr lvl="1"/>
            <a:r>
              <a:rPr lang="en-GB" dirty="0"/>
              <a:t>GPS - </a:t>
            </a:r>
            <a:r>
              <a:rPr lang="en-GB" b="1" dirty="0"/>
              <a:t>JJRC GPS Positioning Module</a:t>
            </a:r>
            <a:endParaRPr lang="en-GB" dirty="0"/>
          </a:p>
          <a:p>
            <a:pPr lvl="1"/>
            <a:r>
              <a:rPr lang="en-GB" dirty="0"/>
              <a:t>Distance Sensor</a:t>
            </a:r>
          </a:p>
          <a:p>
            <a:pPr lvl="2"/>
            <a:r>
              <a:rPr lang="en-GB" dirty="0"/>
              <a:t>Ultrasound - </a:t>
            </a:r>
            <a:r>
              <a:rPr lang="en-GB" b="1" dirty="0"/>
              <a:t>HC-SR04</a:t>
            </a:r>
            <a:endParaRPr lang="en-GB" dirty="0"/>
          </a:p>
          <a:p>
            <a:pPr lvl="2"/>
            <a:r>
              <a:rPr lang="en-GB" dirty="0"/>
              <a:t>Infrared - </a:t>
            </a:r>
            <a:r>
              <a:rPr lang="en-GB" b="1" dirty="0"/>
              <a:t>GP2Y0A41SK0F Sharp, Reflective Sensor</a:t>
            </a:r>
            <a:endParaRPr lang="en-GB" dirty="0"/>
          </a:p>
          <a:p>
            <a:pPr lvl="1"/>
            <a:r>
              <a:rPr lang="en-GB" dirty="0"/>
              <a:t>Camera - </a:t>
            </a:r>
            <a:r>
              <a:rPr lang="en-GB" b="1" dirty="0"/>
              <a:t>OV7670 300KP VGA Camera</a:t>
            </a:r>
            <a:endParaRPr lang="en-GB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49D906-F88C-4610-BF05-2EF20E569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795" b="89749" l="5405" r="93074">
                        <a14:foregroundMark x1="38176" y1="65148" x2="38176" y2="65148"/>
                        <a14:foregroundMark x1="33446" y1="58087" x2="33446" y2="58087"/>
                        <a14:foregroundMark x1="33446" y1="58087" x2="33446" y2="58087"/>
                        <a14:foregroundMark x1="36318" y1="58087" x2="47128" y2="86560"/>
                        <a14:foregroundMark x1="47128" y1="86560" x2="25338" y2="72665"/>
                        <a14:foregroundMark x1="25338" y1="72665" x2="48311" y2="77677"/>
                        <a14:foregroundMark x1="48311" y1="77677" x2="29223" y2="58087"/>
                        <a14:foregroundMark x1="29223" y1="58087" x2="50169" y2="72437"/>
                        <a14:foregroundMark x1="50169" y1="72437" x2="26520" y2="60592"/>
                        <a14:foregroundMark x1="26520" y1="60592" x2="49324" y2="72665"/>
                        <a14:foregroundMark x1="49324" y1="72665" x2="51182" y2="72893"/>
                        <a14:foregroundMark x1="92230" y1="84055" x2="93243" y2="84738"/>
                        <a14:foregroundMark x1="11149" y1="27335" x2="5405" y2="403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43951" y="5545937"/>
            <a:ext cx="2036864" cy="15104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19A630-0C5B-4B2A-BB81-0B3FE558B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46055"/>
            <a:ext cx="10018713" cy="939991"/>
          </a:xfrm>
        </p:spPr>
        <p:txBody>
          <a:bodyPr/>
          <a:lstStyle/>
          <a:p>
            <a:r>
              <a:rPr lang="en-GB" dirty="0"/>
              <a:t>Electrical Progress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25E65B-0F6C-40BE-A15D-4179D8B8DB7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1667" b="92381" l="9884" r="94767">
                        <a14:foregroundMark x1="91570" y1="73571" x2="90407" y2="75714"/>
                        <a14:foregroundMark x1="12500" y1="66429" x2="11628" y2="63095"/>
                        <a14:foregroundMark x1="95058" y1="72857" x2="95058" y2="70952"/>
                        <a14:foregroundMark x1="52326" y1="35952" x2="57558" y2="31667"/>
                      </a14:backgroundRemoval>
                    </a14:imgEffect>
                  </a14:imgLayer>
                </a14:imgProps>
              </a:ext>
            </a:extLst>
          </a:blip>
          <a:srcRect t="26145"/>
          <a:stretch/>
        </p:blipFill>
        <p:spPr>
          <a:xfrm>
            <a:off x="10049398" y="5056237"/>
            <a:ext cx="2142602" cy="19320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794B9EA-FBB3-43DE-A87F-261084C45BD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430" b="96711" l="1245" r="95021">
                        <a14:foregroundMark x1="90249" y1="31360" x2="90249" y2="31360"/>
                        <a14:foregroundMark x1="94606" y1="21053" x2="93154" y2="37939"/>
                        <a14:foregroundMark x1="95021" y1="31360" x2="91286" y2="15570"/>
                        <a14:foregroundMark x1="28631" y1="77632" x2="47095" y2="93860"/>
                        <a14:foregroundMark x1="47095" y1="93860" x2="73237" y2="94079"/>
                        <a14:foregroundMark x1="73237" y1="94079" x2="92531" y2="77412"/>
                        <a14:foregroundMark x1="92531" y1="77412" x2="91701" y2="50658"/>
                        <a14:foregroundMark x1="8921" y1="57675" x2="17427" y2="34211"/>
                        <a14:foregroundMark x1="17427" y1="34211" x2="40456" y2="25658"/>
                        <a14:foregroundMark x1="40456" y1="25658" x2="48340" y2="25658"/>
                        <a14:foregroundMark x1="12241" y1="35965" x2="3112" y2="41447"/>
                        <a14:foregroundMark x1="3527" y1="47149" x2="1245" y2="57675"/>
                        <a14:foregroundMark x1="74481" y1="19518" x2="48133" y2="19518"/>
                        <a14:foregroundMark x1="48133" y1="19518" x2="26141" y2="26316"/>
                        <a14:foregroundMark x1="56639" y1="26316" x2="7054" y2="30263"/>
                        <a14:foregroundMark x1="7054" y1="30263" x2="7054" y2="30263"/>
                        <a14:foregroundMark x1="18465" y1="27193" x2="34440" y2="27632"/>
                        <a14:foregroundMark x1="89212" y1="76535" x2="92116" y2="90351"/>
                        <a14:foregroundMark x1="61826" y1="60746" x2="58921" y2="57675"/>
                        <a14:foregroundMark x1="90249" y1="47588" x2="94191" y2="62281"/>
                        <a14:foregroundMark x1="67635" y1="97368" x2="40871" y2="96711"/>
                        <a14:foregroundMark x1="40871" y1="96711" x2="24274" y2="83114"/>
                        <a14:foregroundMark x1="63693" y1="48026" x2="69087" y2="57675"/>
                        <a14:foregroundMark x1="57469" y1="44956" x2="57469" y2="44956"/>
                        <a14:foregroundMark x1="47510" y1="77632" x2="47510" y2="77632"/>
                        <a14:foregroundMark x1="80705" y1="27193" x2="80705" y2="2719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91730" y="4060182"/>
            <a:ext cx="1736540" cy="16428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CF038CA-570D-4C9D-8D30-FC7FFB3D21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581" b="89521" l="1087" r="94384">
                        <a14:foregroundMark x1="20833" y1="43413" x2="2899" y2="67066"/>
                        <a14:foregroundMark x1="2899" y1="67066" x2="7428" y2="30838"/>
                        <a14:foregroundMark x1="7428" y1="30838" x2="1630" y2="12575"/>
                        <a14:foregroundMark x1="3804" y1="9581" x2="1268" y2="74551"/>
                        <a14:foregroundMark x1="71014" y1="16766" x2="61232" y2="61976"/>
                        <a14:foregroundMark x1="61232" y1="61976" x2="78080" y2="31737"/>
                        <a14:foregroundMark x1="78080" y1="31737" x2="80797" y2="44910"/>
                        <a14:foregroundMark x1="93841" y1="33832" x2="84964" y2="19162"/>
                        <a14:foregroundMark x1="92029" y1="13772" x2="94384" y2="9581"/>
                        <a14:foregroundMark x1="37500" y1="17665" x2="59783" y2="19760"/>
                        <a14:foregroundMark x1="93841" y1="69461" x2="94384" y2="7754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67503" y="4643376"/>
            <a:ext cx="2196615" cy="132911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28CC53-E1A6-4775-98E3-FF458C258A4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5145" b="94855" l="5222" r="91645">
                        <a14:foregroundMark x1="5222" y1="31190" x2="5222" y2="31190"/>
                        <a14:foregroundMark x1="38120" y1="5145" x2="38120" y2="5145"/>
                        <a14:foregroundMark x1="91906" y1="66238" x2="91906" y2="66238"/>
                        <a14:foregroundMark x1="60574" y1="90675" x2="60574" y2="90675"/>
                        <a14:foregroundMark x1="59269" y1="94855" x2="59269" y2="9485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16665" y="2927525"/>
            <a:ext cx="2023210" cy="16428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1D2153-8DB2-4A9D-BDF1-2425712DAE7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660198" y="807652"/>
            <a:ext cx="3171825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2370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80158-2EAD-4782-806B-7C3FCCB90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90501"/>
            <a:ext cx="10018713" cy="876300"/>
          </a:xfrm>
        </p:spPr>
        <p:txBody>
          <a:bodyPr/>
          <a:lstStyle/>
          <a:p>
            <a:r>
              <a:rPr lang="en-GB" dirty="0"/>
              <a:t>Plan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92AA56-0D11-4151-8F27-D8E696117E3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1383061" y="1066801"/>
            <a:ext cx="10494305" cy="5397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92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2CF3B-0C28-4035-B3D4-0A14EFB3F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124289"/>
            <a:ext cx="10018713" cy="1269506"/>
          </a:xfrm>
        </p:spPr>
        <p:txBody>
          <a:bodyPr/>
          <a:lstStyle/>
          <a:p>
            <a:r>
              <a:rPr lang="en-GB" dirty="0"/>
              <a:t>Further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232518-52B5-480A-AA07-BA2454BB9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1393795"/>
            <a:ext cx="10018713" cy="4364115"/>
          </a:xfrm>
        </p:spPr>
        <p:txBody>
          <a:bodyPr>
            <a:noAutofit/>
          </a:bodyPr>
          <a:lstStyle/>
          <a:p>
            <a:r>
              <a:rPr lang="en-GB" dirty="0"/>
              <a:t>Stable gliding</a:t>
            </a:r>
          </a:p>
          <a:p>
            <a:pPr lvl="1"/>
            <a:r>
              <a:rPr lang="en-GB" dirty="0"/>
              <a:t>Balancing the glider</a:t>
            </a:r>
          </a:p>
          <a:p>
            <a:pPr lvl="1"/>
            <a:r>
              <a:rPr lang="en-GB" dirty="0"/>
              <a:t>Servos control rudders based off of accelerometer data</a:t>
            </a:r>
          </a:p>
          <a:p>
            <a:r>
              <a:rPr lang="en-GB" dirty="0"/>
              <a:t>Controlled landing</a:t>
            </a:r>
          </a:p>
          <a:p>
            <a:pPr lvl="1"/>
            <a:r>
              <a:rPr lang="en-GB" dirty="0"/>
              <a:t>Detect distance from ground</a:t>
            </a:r>
          </a:p>
          <a:p>
            <a:pPr lvl="1"/>
            <a:r>
              <a:rPr lang="en-GB" dirty="0"/>
              <a:t>Stall flight to slow quickly</a:t>
            </a:r>
          </a:p>
          <a:p>
            <a:pPr lvl="1"/>
            <a:r>
              <a:rPr lang="en-GB" dirty="0"/>
              <a:t>Land smoothly and slowly</a:t>
            </a:r>
          </a:p>
          <a:p>
            <a:r>
              <a:rPr lang="en-GB" dirty="0"/>
              <a:t>Autonomous steering toward target location</a:t>
            </a:r>
          </a:p>
        </p:txBody>
      </p:sp>
    </p:spTree>
    <p:extLst>
      <p:ext uri="{BB962C8B-B14F-4D97-AF65-F5344CB8AC3E}">
        <p14:creationId xmlns:p14="http://schemas.microsoft.com/office/powerpoint/2010/main" val="36461924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BD06F-C09E-402C-9D30-71F12FA6C7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65015"/>
            <a:ext cx="10018713" cy="1752599"/>
          </a:xfrm>
        </p:spPr>
        <p:txBody>
          <a:bodyPr/>
          <a:lstStyle/>
          <a:p>
            <a:r>
              <a:rPr lang="en-GB" dirty="0"/>
              <a:t>Glider mechanical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99345-0A11-4AD5-9915-C885ACEF6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817615"/>
            <a:ext cx="10018713" cy="3512192"/>
          </a:xfrm>
        </p:spPr>
        <p:txBody>
          <a:bodyPr/>
          <a:lstStyle/>
          <a:p>
            <a:r>
              <a:rPr lang="en-GB" dirty="0"/>
              <a:t>Cut the wings in half</a:t>
            </a:r>
          </a:p>
          <a:p>
            <a:r>
              <a:rPr lang="en-GB" dirty="0"/>
              <a:t>Wings use agonist and antagonist system that needs implanting</a:t>
            </a:r>
          </a:p>
          <a:p>
            <a:r>
              <a:rPr lang="en-GB" dirty="0"/>
              <a:t>Develop active tail steering pivoting</a:t>
            </a:r>
          </a:p>
          <a:p>
            <a:r>
              <a:rPr lang="en-GB" dirty="0"/>
              <a:t>Weight issues to address</a:t>
            </a:r>
          </a:p>
          <a:p>
            <a:r>
              <a:rPr lang="en-GB" dirty="0"/>
              <a:t>Integrated electronics for even weight distribution</a:t>
            </a:r>
          </a:p>
          <a:p>
            <a:r>
              <a:rPr lang="en-GB" dirty="0"/>
              <a:t>Ninja flex integration along with stretch wrap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819324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CCD20-B99C-4882-A6FA-E3F8A588C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1"/>
            <a:ext cx="10018713" cy="1066800"/>
          </a:xfrm>
        </p:spPr>
        <p:txBody>
          <a:bodyPr/>
          <a:lstStyle/>
          <a:p>
            <a:r>
              <a:rPr lang="en-GB" dirty="0"/>
              <a:t>Design 3.1</a:t>
            </a:r>
          </a:p>
        </p:txBody>
      </p:sp>
      <p:pic>
        <p:nvPicPr>
          <p:cNvPr id="5" name="Picture 4" descr="A picture containing sky&#10;&#10;Description generated with high confidence">
            <a:extLst>
              <a:ext uri="{FF2B5EF4-FFF2-40B4-BE49-F238E27FC236}">
                <a16:creationId xmlns:a16="http://schemas.microsoft.com/office/drawing/2014/main" id="{F5E87A23-9C7D-4A73-835D-B994C3BF79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3444" b="61972" l="26228" r="73031">
                        <a14:foregroundMark x1="26274" y1="23944" x2="26274" y2="23944"/>
                        <a14:foregroundMark x1="70250" y1="55698" x2="70250" y2="55698"/>
                        <a14:foregroundMark x1="72521" y1="53009" x2="72521" y2="53009"/>
                        <a14:foregroundMark x1="68258" y1="56722" x2="68258" y2="56722"/>
                        <a14:foregroundMark x1="67841" y1="56466" x2="67841" y2="56466"/>
                        <a14:foregroundMark x1="53244" y1="14725" x2="53244" y2="14725"/>
                        <a14:foregroundMark x1="55005" y1="13572" x2="55005" y2="13572"/>
                        <a14:foregroundMark x1="60380" y1="36108" x2="60380" y2="36108"/>
                        <a14:foregroundMark x1="47590" y1="30730" x2="47590" y2="30730"/>
                        <a14:foregroundMark x1="47683" y1="31626" x2="47683" y2="31626"/>
                        <a14:foregroundMark x1="70019" y1="54673" x2="70019" y2="54673"/>
                        <a14:foregroundMark x1="70667" y1="53777" x2="70667" y2="53777"/>
                        <a14:foregroundMark x1="66265" y1="55314" x2="67841" y2="56466"/>
                        <a14:foregroundMark x1="66728" y1="55186" x2="60519" y2="50960"/>
                        <a14:foregroundMark x1="59222" y1="49936" x2="52873" y2="44942"/>
                        <a14:foregroundMark x1="57461" y1="33291" x2="57461" y2="33291"/>
                        <a14:foregroundMark x1="57785" y1="33547" x2="60195" y2="35211"/>
                        <a14:foregroundMark x1="59063" y1="37153" x2="58851" y2="37516"/>
                        <a14:foregroundMark x1="60195" y1="35211" x2="59672" y2="36108"/>
                        <a14:foregroundMark x1="60751" y1="35595" x2="60195" y2="34955"/>
                        <a14:foregroundMark x1="47590" y1="40589" x2="52919" y2="44814"/>
                        <a14:foregroundMark x1="57461" y1="33547" x2="57461" y2="33547"/>
                        <a14:foregroundMark x1="57739" y1="33803" x2="58804" y2="34315"/>
                        <a14:foregroundMark x1="60565" y1="35467" x2="60565" y2="35467"/>
                        <a14:foregroundMark x1="60612" y1="35467" x2="60426" y2="35211"/>
                        <a14:foregroundMark x1="57507" y1="38156" x2="57275" y2="38412"/>
                        <a14:foregroundMark x1="63855" y1="53521" x2="65894" y2="54930"/>
                        <a14:foregroundMark x1="73031" y1="51344" x2="73031" y2="51344"/>
                        <a14:foregroundMark x1="59500" y1="37004" x2="59500" y2="37004"/>
                        <a14:foregroundMark x1="59639" y1="36620" x2="59870" y2="36364"/>
                        <a14:foregroundMark x1="42400" y1="36876" x2="39759" y2="34059"/>
                        <a14:foregroundMark x1="40037" y1="34955" x2="35357" y2="30858"/>
                        <a14:foregroundMark x1="27943" y1="25480" x2="32391" y2="28809"/>
                        <a14:foregroundMark x1="33086" y1="29321" x2="36052" y2="31370"/>
                        <a14:foregroundMark x1="35867" y1="31626" x2="34059" y2="30218"/>
                        <a14:backgroundMark x1="40732" y1="48656" x2="40732" y2="48656"/>
                        <a14:backgroundMark x1="41566" y1="47887" x2="41566" y2="47887"/>
                        <a14:backgroundMark x1="41196" y1="52881" x2="41196" y2="52881"/>
                        <a14:backgroundMark x1="38137" y1="56850" x2="38137" y2="56850"/>
                        <a14:backgroundMark x1="37766" y1="56466" x2="38415" y2="57106"/>
                        <a14:backgroundMark x1="44393" y1="48528" x2="45088" y2="47119"/>
                        <a14:backgroundMark x1="42956" y1="49680" x2="43420" y2="50192"/>
                        <a14:backgroundMark x1="44208" y1="43406" x2="44208" y2="43406"/>
                        <a14:backgroundMark x1="43095" y1="45198" x2="43095" y2="45198"/>
                        <a14:backgroundMark x1="42030" y1="41357" x2="42030" y2="41357"/>
                        <a14:backgroundMark x1="46061" y1="46223" x2="46061" y2="46223"/>
                        <a14:backgroundMark x1="41242" y1="48528" x2="41242" y2="48528"/>
                        <a14:backgroundMark x1="41288" y1="48271" x2="41196" y2="48656"/>
                        <a14:backgroundMark x1="35913" y1="55442" x2="35913" y2="55442"/>
                        <a14:backgroundMark x1="55700" y1="35211" x2="55700" y2="35211"/>
                        <a14:backgroundMark x1="59685" y1="35851" x2="58804" y2="36108"/>
                        <a14:backgroundMark x1="59917" y1="35723" x2="59917" y2="35723"/>
                        <a14:backgroundMark x1="59870" y1="35980" x2="59870" y2="35980"/>
                        <a14:backgroundMark x1="59731" y1="36108" x2="59731" y2="36108"/>
                        <a14:backgroundMark x1="59592" y1="36236" x2="59592" y2="36236"/>
                        <a14:backgroundMark x1="59778" y1="35723" x2="59778" y2="35723"/>
                        <a14:backgroundMark x1="60056" y1="35595" x2="60056" y2="35595"/>
                        <a14:backgroundMark x1="59778" y1="36364" x2="59778" y2="36364"/>
                        <a14:backgroundMark x1="58990" y1="37132" x2="58990" y2="371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1" t="11060" r="25645" b="32340"/>
          <a:stretch/>
        </p:blipFill>
        <p:spPr>
          <a:xfrm>
            <a:off x="1053805" y="1066801"/>
            <a:ext cx="10593000" cy="419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040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8793E-027E-4312-B5D2-AE5187C59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FD57F-A091-4197-88B9-FD6D992228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207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EDBFC8-79DE-4FE5-9AD6-3FD713470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GB" dirty="0"/>
              <a:t>Introduction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0A70B7-46BC-45FD-8A85-E80174A2F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6870" y="2357761"/>
            <a:ext cx="10018713" cy="2142478"/>
          </a:xfrm>
        </p:spPr>
        <p:txBody>
          <a:bodyPr>
            <a:normAutofit/>
          </a:bodyPr>
          <a:lstStyle/>
          <a:p>
            <a:r>
              <a:rPr lang="en-GB" sz="2800" dirty="0"/>
              <a:t>Build a glider that can deliver vital supplies to people in need when they are in hard to reach locations</a:t>
            </a:r>
          </a:p>
        </p:txBody>
      </p:sp>
    </p:spTree>
    <p:extLst>
      <p:ext uri="{BB962C8B-B14F-4D97-AF65-F5344CB8AC3E}">
        <p14:creationId xmlns:p14="http://schemas.microsoft.com/office/powerpoint/2010/main" val="870443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88A4-5B6F-43C7-9426-52732C453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0"/>
            <a:ext cx="10018713" cy="1752599"/>
          </a:xfrm>
        </p:spPr>
        <p:txBody>
          <a:bodyPr/>
          <a:lstStyle/>
          <a:p>
            <a:r>
              <a:rPr lang="en-GB" dirty="0"/>
              <a:t>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E3402-5C92-4162-AD6C-5F87B3F2C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752599"/>
            <a:ext cx="10018713" cy="3822578"/>
          </a:xfrm>
        </p:spPr>
        <p:txBody>
          <a:bodyPr>
            <a:noAutofit/>
          </a:bodyPr>
          <a:lstStyle/>
          <a:p>
            <a:r>
              <a:rPr lang="en-GB" dirty="0"/>
              <a:t>Folding Wings</a:t>
            </a:r>
          </a:p>
          <a:p>
            <a:r>
              <a:rPr lang="en-GB" dirty="0"/>
              <a:t>Glide Ratio of 6:1 (Ratio between horizontal and vertical distance at constant speed)</a:t>
            </a:r>
          </a:p>
          <a:p>
            <a:r>
              <a:rPr lang="en-GB" dirty="0"/>
              <a:t>Compact Design</a:t>
            </a:r>
          </a:p>
          <a:p>
            <a:r>
              <a:rPr lang="en-GB" dirty="0"/>
              <a:t>Lightweight</a:t>
            </a:r>
          </a:p>
          <a:p>
            <a:r>
              <a:rPr lang="en-GB" dirty="0"/>
              <a:t>Affordable</a:t>
            </a:r>
          </a:p>
          <a:p>
            <a:r>
              <a:rPr lang="en-GB" dirty="0"/>
              <a:t>Active steering and stabilisation</a:t>
            </a:r>
          </a:p>
          <a:p>
            <a:r>
              <a:rPr lang="en-GB" dirty="0"/>
              <a:t>Some form of localisation method</a:t>
            </a:r>
          </a:p>
        </p:txBody>
      </p:sp>
    </p:spTree>
    <p:extLst>
      <p:ext uri="{BB962C8B-B14F-4D97-AF65-F5344CB8AC3E}">
        <p14:creationId xmlns:p14="http://schemas.microsoft.com/office/powerpoint/2010/main" val="23830339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A2633-4FB0-4183-B1FA-5B833A13C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9140"/>
            <a:ext cx="10018713" cy="1300316"/>
          </a:xfrm>
        </p:spPr>
        <p:txBody>
          <a:bodyPr/>
          <a:lstStyle/>
          <a:p>
            <a:r>
              <a:rPr lang="en-GB" dirty="0"/>
              <a:t>Requirements of glider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D208C-91F9-432A-ACDD-205ECFECE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9" y="1810901"/>
            <a:ext cx="10018713" cy="2881545"/>
          </a:xfrm>
        </p:spPr>
        <p:txBody>
          <a:bodyPr>
            <a:normAutofit/>
          </a:bodyPr>
          <a:lstStyle/>
          <a:p>
            <a:r>
              <a:rPr lang="en-GB" dirty="0"/>
              <a:t>Spread wings when dropped or thrown</a:t>
            </a:r>
          </a:p>
          <a:p>
            <a:r>
              <a:rPr lang="en-GB" dirty="0"/>
              <a:t>Achieve active stabilised gliding</a:t>
            </a:r>
          </a:p>
          <a:p>
            <a:r>
              <a:rPr lang="en-GB" dirty="0"/>
              <a:t>Carry and deliver a payload of approximately 50g (an egg)</a:t>
            </a:r>
          </a:p>
          <a:p>
            <a:pPr lvl="1"/>
            <a:r>
              <a:rPr lang="en-GB" dirty="0"/>
              <a:t>Object Avoidance</a:t>
            </a:r>
          </a:p>
          <a:p>
            <a:pPr lvl="1"/>
            <a:r>
              <a:rPr lang="en-GB" dirty="0"/>
              <a:t>Controlled Landing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94606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C88A4-5B6F-43C7-9426-52732C453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0"/>
            <a:ext cx="10018713" cy="1752599"/>
          </a:xfrm>
        </p:spPr>
        <p:txBody>
          <a:bodyPr/>
          <a:lstStyle/>
          <a:p>
            <a:r>
              <a:rPr lang="en-GB" dirty="0"/>
              <a:t>Subjects covered from labs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E3402-5C92-4162-AD6C-5F87B3F2C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981201"/>
            <a:ext cx="10018713" cy="312420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GB" dirty="0"/>
              <a:t>CAD (Autodesk Fusion 360)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CAM (3D Printing)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Finite Element Analysis (FEA)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Tensile/Hardness Testing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Soft Mechanisms and Materials</a:t>
            </a:r>
          </a:p>
          <a:p>
            <a:pPr marL="457200" indent="-457200">
              <a:buFont typeface="+mj-lt"/>
              <a:buAutoNum type="arabicPeriod"/>
            </a:pPr>
            <a:r>
              <a:rPr lang="en-GB" dirty="0"/>
              <a:t>Agonist-Antagonist Joints</a:t>
            </a:r>
          </a:p>
        </p:txBody>
      </p:sp>
    </p:spTree>
    <p:extLst>
      <p:ext uri="{BB962C8B-B14F-4D97-AF65-F5344CB8AC3E}">
        <p14:creationId xmlns:p14="http://schemas.microsoft.com/office/powerpoint/2010/main" val="3293084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67D12D-8087-4635-A992-252E87C48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390" y="1437580"/>
            <a:ext cx="10018713" cy="5721832"/>
          </a:xfrm>
        </p:spPr>
        <p:txBody>
          <a:bodyPr>
            <a:noAutofit/>
          </a:bodyPr>
          <a:lstStyle/>
          <a:p>
            <a:r>
              <a:rPr lang="en-GB" dirty="0"/>
              <a:t>Purpose</a:t>
            </a:r>
          </a:p>
          <a:p>
            <a:pPr lvl="1"/>
            <a:r>
              <a:rPr lang="en-GB" dirty="0"/>
              <a:t>Understand the task of gliding</a:t>
            </a:r>
          </a:p>
          <a:p>
            <a:pPr lvl="1"/>
            <a:r>
              <a:rPr lang="en-GB" dirty="0"/>
              <a:t>Fold wings like a bat</a:t>
            </a:r>
          </a:p>
          <a:p>
            <a:pPr lvl="1"/>
            <a:r>
              <a:rPr lang="en-GB" dirty="0"/>
              <a:t>Cheap, lightweight materials</a:t>
            </a:r>
          </a:p>
          <a:p>
            <a:pPr lvl="1"/>
            <a:endParaRPr lang="en-GB" dirty="0"/>
          </a:p>
          <a:p>
            <a:r>
              <a:rPr lang="en-GB" dirty="0"/>
              <a:t>Lessons Learned</a:t>
            </a:r>
          </a:p>
          <a:p>
            <a:pPr lvl="1"/>
            <a:r>
              <a:rPr lang="en-GB" dirty="0"/>
              <a:t>Weight distribution needs attention</a:t>
            </a:r>
          </a:p>
          <a:p>
            <a:pPr lvl="1"/>
            <a:r>
              <a:rPr lang="en-GB" dirty="0"/>
              <a:t>The wings are fragile</a:t>
            </a:r>
          </a:p>
          <a:p>
            <a:pPr lvl="1"/>
            <a:r>
              <a:rPr lang="en-GB" dirty="0"/>
              <a:t>Not aerodynamic</a:t>
            </a:r>
          </a:p>
          <a:p>
            <a:pPr lvl="1"/>
            <a:r>
              <a:rPr lang="en-GB" dirty="0"/>
              <a:t>No stabilising tail</a:t>
            </a:r>
          </a:p>
          <a:p>
            <a:pPr lvl="1"/>
            <a:r>
              <a:rPr lang="en-GB" dirty="0"/>
              <a:t>Wings not efficiently designed for flight</a:t>
            </a:r>
          </a:p>
          <a:p>
            <a:pPr lvl="1"/>
            <a:r>
              <a:rPr lang="en-GB" dirty="0"/>
              <a:t>Glide Ratio 1:1 on average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  <p:pic>
        <p:nvPicPr>
          <p:cNvPr id="5" name="Picture 4" descr="A picture containing wooden, cabinet, floor, indoor&#10;&#10;Description generated with very high confidence">
            <a:extLst>
              <a:ext uri="{FF2B5EF4-FFF2-40B4-BE49-F238E27FC236}">
                <a16:creationId xmlns:a16="http://schemas.microsoft.com/office/drawing/2014/main" id="{C8E41FD6-E31F-4048-AF00-6E991FD5DC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90" b="10990"/>
          <a:stretch/>
        </p:blipFill>
        <p:spPr>
          <a:xfrm>
            <a:off x="7593556" y="2329270"/>
            <a:ext cx="4367638" cy="254967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BD5E58-55DB-4F82-96C4-2C355D966D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3869" y="77908"/>
            <a:ext cx="10018713" cy="916907"/>
          </a:xfrm>
        </p:spPr>
        <p:txBody>
          <a:bodyPr/>
          <a:lstStyle/>
          <a:p>
            <a:r>
              <a:rPr lang="en-GB" dirty="0"/>
              <a:t>Initial Design – The Bin Bag Bat</a:t>
            </a:r>
          </a:p>
        </p:txBody>
      </p:sp>
    </p:spTree>
    <p:extLst>
      <p:ext uri="{BB962C8B-B14F-4D97-AF65-F5344CB8AC3E}">
        <p14:creationId xmlns:p14="http://schemas.microsoft.com/office/powerpoint/2010/main" val="3750041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581D3-ED19-47CC-8B12-3B3C044D9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09" y="337819"/>
            <a:ext cx="10018713" cy="955039"/>
          </a:xfrm>
        </p:spPr>
        <p:txBody>
          <a:bodyPr/>
          <a:lstStyle/>
          <a:p>
            <a:r>
              <a:rPr lang="en-GB" dirty="0"/>
              <a:t>Purchase a glider?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0A89E2-D366-4377-B2CF-0D22F1279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08" y="1292858"/>
            <a:ext cx="10018713" cy="5039115"/>
          </a:xfrm>
        </p:spPr>
        <p:txBody>
          <a:bodyPr>
            <a:normAutofit/>
          </a:bodyPr>
          <a:lstStyle/>
          <a:p>
            <a:r>
              <a:rPr lang="en-GB" dirty="0"/>
              <a:t>Investigated various options</a:t>
            </a:r>
          </a:p>
          <a:p>
            <a:r>
              <a:rPr lang="en-GB" dirty="0"/>
              <a:t>~£30 </a:t>
            </a:r>
            <a:r>
              <a:rPr lang="en-GB" dirty="0">
                <a:sym typeface="Wingdings" panose="05000000000000000000" pitchFamily="2" charset="2"/>
              </a:rPr>
              <a:t> £</a:t>
            </a:r>
            <a:r>
              <a:rPr lang="en-GB" dirty="0"/>
              <a:t>70</a:t>
            </a:r>
          </a:p>
          <a:p>
            <a:r>
              <a:rPr lang="en-GB" dirty="0"/>
              <a:t>Decision to design our own using the input from hobbyists online.</a:t>
            </a:r>
          </a:p>
          <a:p>
            <a:r>
              <a:rPr lang="en-GB" dirty="0"/>
              <a:t>Further Research into:</a:t>
            </a:r>
          </a:p>
          <a:p>
            <a:pPr lvl="1"/>
            <a:r>
              <a:rPr lang="en-GB" dirty="0"/>
              <a:t>Typical designs</a:t>
            </a:r>
          </a:p>
          <a:p>
            <a:pPr lvl="2"/>
            <a:r>
              <a:rPr lang="en-GB" dirty="0"/>
              <a:t>Fuselage</a:t>
            </a:r>
          </a:p>
          <a:p>
            <a:pPr lvl="2"/>
            <a:r>
              <a:rPr lang="en-GB" dirty="0"/>
              <a:t>Wings</a:t>
            </a:r>
          </a:p>
          <a:p>
            <a:pPr lvl="2"/>
            <a:r>
              <a:rPr lang="en-GB" dirty="0"/>
              <a:t>Tail</a:t>
            </a:r>
          </a:p>
          <a:p>
            <a:pPr lvl="1"/>
            <a:r>
              <a:rPr lang="en-GB" dirty="0"/>
              <a:t>Typical materials</a:t>
            </a:r>
          </a:p>
          <a:p>
            <a:pPr lvl="1"/>
            <a:r>
              <a:rPr lang="en-GB" dirty="0"/>
              <a:t>Weight Distribution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516D92-9CB9-483A-81B2-577DC980AF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199"/>
          <a:stretch/>
        </p:blipFill>
        <p:spPr>
          <a:xfrm>
            <a:off x="8593393" y="209197"/>
            <a:ext cx="3480619" cy="184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2351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BFD65-84EF-496E-9843-93C3CC3E8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0" y="117630"/>
            <a:ext cx="10018713" cy="1196266"/>
          </a:xfrm>
        </p:spPr>
        <p:txBody>
          <a:bodyPr/>
          <a:lstStyle/>
          <a:p>
            <a:r>
              <a:rPr lang="en-GB" dirty="0"/>
              <a:t>Secondary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54558-78C9-48A4-B6DE-FB255FD031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146427"/>
            <a:ext cx="10018713" cy="4271148"/>
          </a:xfrm>
        </p:spPr>
        <p:txBody>
          <a:bodyPr>
            <a:noAutofit/>
          </a:bodyPr>
          <a:lstStyle/>
          <a:p>
            <a:r>
              <a:rPr lang="en-US" dirty="0"/>
              <a:t>Fixed wing design with proven </a:t>
            </a:r>
            <a:r>
              <a:rPr lang="en-US" dirty="0" err="1"/>
              <a:t>airofoil</a:t>
            </a:r>
            <a:r>
              <a:rPr lang="en-US" dirty="0"/>
              <a:t> </a:t>
            </a:r>
            <a:r>
              <a:rPr lang="en-GB" dirty="0"/>
              <a:t>HS130 Design</a:t>
            </a:r>
            <a:endParaRPr lang="en-US" dirty="0"/>
          </a:p>
          <a:p>
            <a:r>
              <a:rPr lang="en-GB" dirty="0"/>
              <a:t>Lightweight, Low cost material (cardboard)</a:t>
            </a:r>
          </a:p>
          <a:p>
            <a:r>
              <a:rPr lang="en-US" dirty="0"/>
              <a:t>Wings do not fold</a:t>
            </a:r>
          </a:p>
          <a:p>
            <a:r>
              <a:rPr lang="en-US" dirty="0"/>
              <a:t>Weight distribution is an important consideration</a:t>
            </a:r>
          </a:p>
          <a:p>
            <a:r>
              <a:rPr lang="en-US" dirty="0"/>
              <a:t>Basic tail for </a:t>
            </a:r>
            <a:r>
              <a:rPr lang="en-US" dirty="0" err="1"/>
              <a:t>stabilisation</a:t>
            </a:r>
            <a:endParaRPr lang="en-US" dirty="0"/>
          </a:p>
          <a:p>
            <a:r>
              <a:rPr lang="en-US" dirty="0"/>
              <a:t>Wing span approx. 1.2 meter (tip to tip)</a:t>
            </a:r>
            <a:endParaRPr lang="en-GB" dirty="0"/>
          </a:p>
        </p:txBody>
      </p:sp>
      <p:pic>
        <p:nvPicPr>
          <p:cNvPr id="8" name="Picture 7" descr="A picture containing wall, indoor, bathroom&#10;&#10;Description generated with very high confidence">
            <a:extLst>
              <a:ext uri="{FF2B5EF4-FFF2-40B4-BE49-F238E27FC236}">
                <a16:creationId xmlns:a16="http://schemas.microsoft.com/office/drawing/2014/main" id="{A92F8388-2A3C-4843-89A2-81A6D4ED65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76" r="3891" b="10453"/>
          <a:stretch/>
        </p:blipFill>
        <p:spPr>
          <a:xfrm>
            <a:off x="7118555" y="4011680"/>
            <a:ext cx="4965290" cy="272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93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86B20-BF13-44B7-9F96-C853D7A35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7630" y="299720"/>
            <a:ext cx="10018713" cy="1752599"/>
          </a:xfrm>
        </p:spPr>
        <p:txBody>
          <a:bodyPr/>
          <a:lstStyle/>
          <a:p>
            <a:r>
              <a:rPr lang="en-GB" dirty="0"/>
              <a:t>Secondary Design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740468-71FB-49B7-A7B6-E49F8BD9F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7629" y="1681481"/>
            <a:ext cx="10018713" cy="4152160"/>
          </a:xfrm>
        </p:spPr>
        <p:txBody>
          <a:bodyPr>
            <a:noAutofit/>
          </a:bodyPr>
          <a:lstStyle/>
          <a:p>
            <a:r>
              <a:rPr lang="en-US" b="1" dirty="0"/>
              <a:t>What we learned:</a:t>
            </a:r>
          </a:p>
          <a:p>
            <a:r>
              <a:rPr lang="en-US" dirty="0"/>
              <a:t>Tail </a:t>
            </a:r>
            <a:r>
              <a:rPr lang="en-US" u="sng" dirty="0"/>
              <a:t>vital</a:t>
            </a:r>
            <a:r>
              <a:rPr lang="en-US" dirty="0"/>
              <a:t> to </a:t>
            </a:r>
            <a:r>
              <a:rPr lang="en-GB" dirty="0"/>
              <a:t>proper</a:t>
            </a:r>
            <a:r>
              <a:rPr lang="en-US" dirty="0"/>
              <a:t> </a:t>
            </a:r>
            <a:r>
              <a:rPr lang="en-GB" dirty="0"/>
              <a:t>stabilisation</a:t>
            </a:r>
            <a:endParaRPr lang="en-US" dirty="0"/>
          </a:p>
          <a:p>
            <a:r>
              <a:rPr lang="en-US" dirty="0"/>
              <a:t>Tail mounting distance is proportional to steering sensitivity</a:t>
            </a:r>
          </a:p>
          <a:p>
            <a:r>
              <a:rPr lang="en-US" dirty="0"/>
              <a:t>Wing span adds to </a:t>
            </a:r>
            <a:r>
              <a:rPr lang="en-GB" dirty="0"/>
              <a:t>stabilisation</a:t>
            </a:r>
            <a:endParaRPr lang="en-US" dirty="0"/>
          </a:p>
          <a:p>
            <a:r>
              <a:rPr lang="en-US" dirty="0"/>
              <a:t>Weight distribution is key</a:t>
            </a:r>
          </a:p>
          <a:p>
            <a:r>
              <a:rPr lang="en-US" dirty="0"/>
              <a:t>A proper </a:t>
            </a:r>
            <a:r>
              <a:rPr lang="en-US" dirty="0" err="1"/>
              <a:t>aerofoil</a:t>
            </a:r>
            <a:r>
              <a:rPr lang="en-US" dirty="0"/>
              <a:t> profile adds to efficiency and </a:t>
            </a:r>
            <a:r>
              <a:rPr lang="en-US" dirty="0" err="1"/>
              <a:t>stabilisation</a:t>
            </a:r>
            <a:endParaRPr lang="en-US" dirty="0"/>
          </a:p>
          <a:p>
            <a:r>
              <a:rPr lang="en-US" dirty="0"/>
              <a:t>Lighter materials such as </a:t>
            </a:r>
            <a:r>
              <a:rPr lang="en-US" dirty="0" err="1"/>
              <a:t>SolarFilm</a:t>
            </a:r>
            <a:r>
              <a:rPr lang="en-US" dirty="0"/>
              <a:t> and PLA can be used</a:t>
            </a:r>
          </a:p>
          <a:p>
            <a:r>
              <a:rPr lang="en-US" dirty="0"/>
              <a:t>Glide Ratio of 2:1 on average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78091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617</TotalTime>
  <Words>619</Words>
  <Application>Microsoft Office PowerPoint</Application>
  <PresentationFormat>Widescreen</PresentationFormat>
  <Paragraphs>150</Paragraphs>
  <Slides>19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Corbel</vt:lpstr>
      <vt:lpstr>Parallax</vt:lpstr>
      <vt:lpstr>Progress Demonstration</vt:lpstr>
      <vt:lpstr>Introduction </vt:lpstr>
      <vt:lpstr>Project Goals</vt:lpstr>
      <vt:lpstr>Requirements of glider</vt:lpstr>
      <vt:lpstr>Subjects covered from labs</vt:lpstr>
      <vt:lpstr>Initial Design – The Bin Bag Bat</vt:lpstr>
      <vt:lpstr>Purchase a glider?</vt:lpstr>
      <vt:lpstr>Secondary Design</vt:lpstr>
      <vt:lpstr>Secondary Design Conclusion</vt:lpstr>
      <vt:lpstr>Tertiary Design </vt:lpstr>
      <vt:lpstr>Calculations</vt:lpstr>
      <vt:lpstr>Testing Tertiary Design</vt:lpstr>
      <vt:lpstr>Tertiary Design Conclusion</vt:lpstr>
      <vt:lpstr>Electrical Progress</vt:lpstr>
      <vt:lpstr>Plan</vt:lpstr>
      <vt:lpstr>Further Development</vt:lpstr>
      <vt:lpstr>Glider mechanical improvement</vt:lpstr>
      <vt:lpstr>Design 3.1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Progress Demonstration</dc:title>
  <dc:creator>Jeremy May</dc:creator>
  <cp:lastModifiedBy>Jeremy May</cp:lastModifiedBy>
  <cp:revision>30</cp:revision>
  <dcterms:created xsi:type="dcterms:W3CDTF">2018-10-18T14:55:31Z</dcterms:created>
  <dcterms:modified xsi:type="dcterms:W3CDTF">2019-01-09T07:43:12Z</dcterms:modified>
</cp:coreProperties>
</file>

<file path=docProps/thumbnail.jpeg>
</file>